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0" r:id="rId5"/>
    <p:sldId id="259" r:id="rId6"/>
    <p:sldId id="260" r:id="rId7"/>
    <p:sldId id="262" r:id="rId8"/>
    <p:sldId id="263" r:id="rId9"/>
    <p:sldId id="266" r:id="rId10"/>
    <p:sldId id="261" r:id="rId11"/>
    <p:sldId id="264" r:id="rId12"/>
    <p:sldId id="265" r:id="rId13"/>
    <p:sldId id="283" r:id="rId14"/>
    <p:sldId id="285" r:id="rId15"/>
    <p:sldId id="286" r:id="rId16"/>
    <p:sldId id="287" r:id="rId17"/>
    <p:sldId id="288" r:id="rId18"/>
    <p:sldId id="282" r:id="rId19"/>
    <p:sldId id="272" r:id="rId20"/>
    <p:sldId id="275" r:id="rId21"/>
    <p:sldId id="276" r:id="rId22"/>
    <p:sldId id="277" r:id="rId23"/>
    <p:sldId id="278" r:id="rId24"/>
    <p:sldId id="289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088B1-ACE1-49A4-9A4A-EB91E5A1AE4A}" v="116" dt="2023-04-10T15:56:53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Sharul" userId="d34ceda7dd29783f" providerId="LiveId" clId="{59B088B1-ACE1-49A4-9A4A-EB91E5A1AE4A}"/>
    <pc:docChg chg="undo custSel addSld delSld modSld sldOrd">
      <pc:chgData name="Ibrahim Sharul" userId="d34ceda7dd29783f" providerId="LiveId" clId="{59B088B1-ACE1-49A4-9A4A-EB91E5A1AE4A}" dt="2023-04-11T00:39:25.998" v="3448" actId="20577"/>
      <pc:docMkLst>
        <pc:docMk/>
      </pc:docMkLst>
      <pc:sldChg chg="addSp delSp modSp mod setBg setClrOvrMap">
        <pc:chgData name="Ibrahim Sharul" userId="d34ceda7dd29783f" providerId="LiveId" clId="{59B088B1-ACE1-49A4-9A4A-EB91E5A1AE4A}" dt="2023-04-11T00:39:25.998" v="3448" actId="20577"/>
        <pc:sldMkLst>
          <pc:docMk/>
          <pc:sldMk cId="3272432165" sldId="256"/>
        </pc:sldMkLst>
        <pc:spChg chg="mod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2" creationId="{AB6B2BA1-2859-B2DC-6C11-020A3787ACEB}"/>
          </ac:spMkLst>
        </pc:spChg>
        <pc:spChg chg="mod">
          <ac:chgData name="Ibrahim Sharul" userId="d34ceda7dd29783f" providerId="LiveId" clId="{59B088B1-ACE1-49A4-9A4A-EB91E5A1AE4A}" dt="2023-04-11T00:39:25.998" v="3448" actId="20577"/>
          <ac:spMkLst>
            <pc:docMk/>
            <pc:sldMk cId="3272432165" sldId="256"/>
            <ac:spMk id="3" creationId="{A80EC666-C5F2-43F5-BD28-632EC5E27DC9}"/>
          </ac:spMkLst>
        </pc:spChg>
        <pc:spChg chg="add mod">
          <ac:chgData name="Ibrahim Sharul" userId="d34ceda7dd29783f" providerId="LiveId" clId="{59B088B1-ACE1-49A4-9A4A-EB91E5A1AE4A}" dt="2023-04-10T15:29:18.379" v="1984" actId="207"/>
          <ac:spMkLst>
            <pc:docMk/>
            <pc:sldMk cId="3272432165" sldId="256"/>
            <ac:spMk id="4" creationId="{78C27421-D752-A3F9-2A2B-E761E9B4DFAB}"/>
          </ac:spMkLst>
        </pc:spChg>
        <pc:spChg chg="add del mod">
          <ac:chgData name="Ibrahim Sharul" userId="d34ceda7dd29783f" providerId="LiveId" clId="{59B088B1-ACE1-49A4-9A4A-EB91E5A1AE4A}" dt="2023-04-10T15:30:04.483" v="1987"/>
          <ac:spMkLst>
            <pc:docMk/>
            <pc:sldMk cId="3272432165" sldId="256"/>
            <ac:spMk id="5" creationId="{FB8D4673-8D2B-45E2-FBBD-7E4DE24ED14C}"/>
          </ac:spMkLst>
        </pc:spChg>
        <pc:spChg chg="add del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1037" creationId="{0671A8AE-40A1-4631-A6B8-581AFF065482}"/>
          </ac:spMkLst>
        </pc:spChg>
        <pc:spChg chg="add del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1039" creationId="{AB58EF07-17C2-48CF-ABB0-EEF1F17CB8F0}"/>
          </ac:spMkLst>
        </pc:spChg>
        <pc:spChg chg="add del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1041" creationId="{AF2F604E-43BE-4DC3-B983-E071523364F8}"/>
          </ac:spMkLst>
        </pc:spChg>
        <pc:spChg chg="add del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1043" creationId="{08C9B587-E65E-4B52-B37C-ABEBB6E87928}"/>
          </ac:spMkLst>
        </pc:spChg>
        <pc:spChg chg="add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1048" creationId="{657F69E0-C4B0-4BEC-A689-4F8D877F05D4}"/>
          </ac:spMkLst>
        </pc:spChg>
        <pc:spChg chg="add">
          <ac:chgData name="Ibrahim Sharul" userId="d34ceda7dd29783f" providerId="LiveId" clId="{59B088B1-ACE1-49A4-9A4A-EB91E5A1AE4A}" dt="2023-04-10T15:53:48.256" v="2840" actId="26606"/>
          <ac:spMkLst>
            <pc:docMk/>
            <pc:sldMk cId="3272432165" sldId="256"/>
            <ac:spMk id="1050" creationId="{9F6380B4-6A1C-481E-8408-B4E6C75B9B81}"/>
          </ac:spMkLst>
        </pc:spChg>
        <pc:picChg chg="add del mod">
          <ac:chgData name="Ibrahim Sharul" userId="d34ceda7dd29783f" providerId="LiveId" clId="{59B088B1-ACE1-49A4-9A4A-EB91E5A1AE4A}" dt="2023-04-10T15:30:54.194" v="1991" actId="478"/>
          <ac:picMkLst>
            <pc:docMk/>
            <pc:sldMk cId="3272432165" sldId="256"/>
            <ac:picMk id="1028" creationId="{F692D49D-D9AD-F863-5548-79E09E3864AF}"/>
          </ac:picMkLst>
        </pc:picChg>
        <pc:picChg chg="add mod ord">
          <ac:chgData name="Ibrahim Sharul" userId="d34ceda7dd29783f" providerId="LiveId" clId="{59B088B1-ACE1-49A4-9A4A-EB91E5A1AE4A}" dt="2023-04-10T15:53:48.256" v="2840" actId="26606"/>
          <ac:picMkLst>
            <pc:docMk/>
            <pc:sldMk cId="3272432165" sldId="256"/>
            <ac:picMk id="1032" creationId="{B04DFF21-198C-2461-401D-CFEBC88ADF6E}"/>
          </ac:picMkLst>
        </pc:picChg>
      </pc:sldChg>
      <pc:sldChg chg="addSp delSp modSp mod">
        <pc:chgData name="Ibrahim Sharul" userId="d34ceda7dd29783f" providerId="LiveId" clId="{59B088B1-ACE1-49A4-9A4A-EB91E5A1AE4A}" dt="2023-04-10T15:31:26.367" v="2039" actId="26606"/>
        <pc:sldMkLst>
          <pc:docMk/>
          <pc:sldMk cId="3089658131" sldId="257"/>
        </pc:sldMkLst>
        <pc:spChg chg="mod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2" creationId="{1521F1C8-43B6-A1B4-951C-BB9A8B70B887}"/>
          </ac:spMkLst>
        </pc:spChg>
        <pc:spChg chg="del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9" creationId="{0C541B88-1AE9-40C3-AFD5-967787C1979F}"/>
          </ac:spMkLst>
        </pc:spChg>
        <pc:spChg chg="del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11" creationId="{E5F17139-31EE-46AC-B04F-DBBD852DD6CB}"/>
          </ac:spMkLst>
        </pc:spChg>
        <pc:spChg chg="del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17" creationId="{89D16701-DA76-4F72-BB63-E2C3FFBDFE0F}"/>
          </ac:spMkLst>
        </pc:spChg>
        <pc:spChg chg="del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19" creationId="{1CC28BE1-9DC6-43FE-9582-39F091098D77}"/>
          </ac:spMkLst>
        </pc:spChg>
        <pc:spChg chg="add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39" creationId="{1D63C574-BFD2-41A1-A567-B0C3CC7FDD4F}"/>
          </ac:spMkLst>
        </pc:spChg>
        <pc:spChg chg="add">
          <ac:chgData name="Ibrahim Sharul" userId="d34ceda7dd29783f" providerId="LiveId" clId="{59B088B1-ACE1-49A4-9A4A-EB91E5A1AE4A}" dt="2023-04-10T15:31:26.367" v="2039" actId="26606"/>
          <ac:spMkLst>
            <pc:docMk/>
            <pc:sldMk cId="3089658131" sldId="257"/>
            <ac:spMk id="41" creationId="{E2A46BAB-8C31-42B2-90E8-B26DD3E81D37}"/>
          </ac:spMkLst>
        </pc:spChg>
        <pc:grpChg chg="del">
          <ac:chgData name="Ibrahim Sharul" userId="d34ceda7dd29783f" providerId="LiveId" clId="{59B088B1-ACE1-49A4-9A4A-EB91E5A1AE4A}" dt="2023-04-10T15:31:26.367" v="2039" actId="26606"/>
          <ac:grpSpMkLst>
            <pc:docMk/>
            <pc:sldMk cId="3089658131" sldId="257"/>
            <ac:grpSpMk id="13" creationId="{7CF625D3-71A3-4F30-A096-8EF334E959D0}"/>
          </ac:grpSpMkLst>
        </pc:grpChg>
        <pc:grpChg chg="del">
          <ac:chgData name="Ibrahim Sharul" userId="d34ceda7dd29783f" providerId="LiveId" clId="{59B088B1-ACE1-49A4-9A4A-EB91E5A1AE4A}" dt="2023-04-10T15:31:26.367" v="2039" actId="26606"/>
          <ac:grpSpMkLst>
            <pc:docMk/>
            <pc:sldMk cId="3089658131" sldId="257"/>
            <ac:grpSpMk id="21" creationId="{AF9AF3F3-CE0C-4125-BDD7-346487FA0B40}"/>
          </ac:grpSpMkLst>
        </pc:grpChg>
        <pc:grpChg chg="add">
          <ac:chgData name="Ibrahim Sharul" userId="d34ceda7dd29783f" providerId="LiveId" clId="{59B088B1-ACE1-49A4-9A4A-EB91E5A1AE4A}" dt="2023-04-10T15:31:26.367" v="2039" actId="26606"/>
          <ac:grpSpMkLst>
            <pc:docMk/>
            <pc:sldMk cId="3089658131" sldId="257"/>
            <ac:grpSpMk id="43" creationId="{B3F7A3C7-0737-4E57-B30E-8EEFE638B401}"/>
          </ac:grpSpMkLst>
        </pc:grpChg>
        <pc:grpChg chg="add">
          <ac:chgData name="Ibrahim Sharul" userId="d34ceda7dd29783f" providerId="LiveId" clId="{59B088B1-ACE1-49A4-9A4A-EB91E5A1AE4A}" dt="2023-04-10T15:31:26.367" v="2039" actId="26606"/>
          <ac:grpSpMkLst>
            <pc:docMk/>
            <pc:sldMk cId="3089658131" sldId="257"/>
            <ac:grpSpMk id="47" creationId="{43F5E015-E085-4624-B431-B42414448684}"/>
          </ac:grpSpMkLst>
        </pc:grpChg>
        <pc:graphicFrameChg chg="mod modGraphic">
          <ac:chgData name="Ibrahim Sharul" userId="d34ceda7dd29783f" providerId="LiveId" clId="{59B088B1-ACE1-49A4-9A4A-EB91E5A1AE4A}" dt="2023-04-10T15:31:26.367" v="2039" actId="26606"/>
          <ac:graphicFrameMkLst>
            <pc:docMk/>
            <pc:sldMk cId="3089658131" sldId="257"/>
            <ac:graphicFrameMk id="5" creationId="{D60C17DE-643E-BEB6-4F22-61D3A85018FE}"/>
          </ac:graphicFrameMkLst>
        </pc:graphicFrameChg>
      </pc:sldChg>
      <pc:sldChg chg="addSp delSp modSp mod">
        <pc:chgData name="Ibrahim Sharul" userId="d34ceda7dd29783f" providerId="LiveId" clId="{59B088B1-ACE1-49A4-9A4A-EB91E5A1AE4A}" dt="2023-04-10T16:02:44.431" v="3228" actId="20577"/>
        <pc:sldMkLst>
          <pc:docMk/>
          <pc:sldMk cId="167545822" sldId="258"/>
        </pc:sldMkLst>
        <pc:spChg chg="mod">
          <ac:chgData name="Ibrahim Sharul" userId="d34ceda7dd29783f" providerId="LiveId" clId="{59B088B1-ACE1-49A4-9A4A-EB91E5A1AE4A}" dt="2023-04-10T16:02:03.866" v="3088" actId="20577"/>
          <ac:spMkLst>
            <pc:docMk/>
            <pc:sldMk cId="167545822" sldId="258"/>
            <ac:spMk id="2" creationId="{EE565144-4699-E386-3AFD-CC803A43D68B}"/>
          </ac:spMkLst>
        </pc:spChg>
        <pc:spChg chg="add del mod">
          <ac:chgData name="Ibrahim Sharul" userId="d34ceda7dd29783f" providerId="LiveId" clId="{59B088B1-ACE1-49A4-9A4A-EB91E5A1AE4A}" dt="2023-04-10T16:02:44.431" v="3228" actId="20577"/>
          <ac:spMkLst>
            <pc:docMk/>
            <pc:sldMk cId="167545822" sldId="258"/>
            <ac:spMk id="3" creationId="{AE0F252F-ADA4-8EA8-4DE2-1CC8FBA9A3FE}"/>
          </ac:spMkLst>
        </pc:spChg>
        <pc:graphicFrameChg chg="add del">
          <ac:chgData name="Ibrahim Sharul" userId="d34ceda7dd29783f" providerId="LiveId" clId="{59B088B1-ACE1-49A4-9A4A-EB91E5A1AE4A}" dt="2023-04-10T15:31:50.068" v="2042" actId="26606"/>
          <ac:graphicFrameMkLst>
            <pc:docMk/>
            <pc:sldMk cId="167545822" sldId="258"/>
            <ac:graphicFrameMk id="53" creationId="{0678D045-2C28-DCAB-1BEF-BAAABC1A7369}"/>
          </ac:graphicFrameMkLst>
        </pc:graphicFrameChg>
        <pc:graphicFrameChg chg="add del">
          <ac:chgData name="Ibrahim Sharul" userId="d34ceda7dd29783f" providerId="LiveId" clId="{59B088B1-ACE1-49A4-9A4A-EB91E5A1AE4A}" dt="2023-04-10T15:31:54.261" v="2044" actId="26606"/>
          <ac:graphicFrameMkLst>
            <pc:docMk/>
            <pc:sldMk cId="167545822" sldId="258"/>
            <ac:graphicFrameMk id="54" creationId="{120526AC-D72A-DE06-E344-12C2CC057697}"/>
          </ac:graphicFrameMkLst>
        </pc:graphicFrameChg>
      </pc:sldChg>
      <pc:sldChg chg="modSp">
        <pc:chgData name="Ibrahim Sharul" userId="d34ceda7dd29783f" providerId="LiveId" clId="{59B088B1-ACE1-49A4-9A4A-EB91E5A1AE4A}" dt="2023-04-10T15:56:53.438" v="2930" actId="20577"/>
        <pc:sldMkLst>
          <pc:docMk/>
          <pc:sldMk cId="2255297876" sldId="259"/>
        </pc:sldMkLst>
        <pc:graphicFrameChg chg="mod">
          <ac:chgData name="Ibrahim Sharul" userId="d34ceda7dd29783f" providerId="LiveId" clId="{59B088B1-ACE1-49A4-9A4A-EB91E5A1AE4A}" dt="2023-04-10T15:56:53.438" v="2930" actId="20577"/>
          <ac:graphicFrameMkLst>
            <pc:docMk/>
            <pc:sldMk cId="2255297876" sldId="259"/>
            <ac:graphicFrameMk id="5" creationId="{6272A43B-4CB5-58D2-206B-E39C75B76C6C}"/>
          </ac:graphicFrameMkLst>
        </pc:graphicFrameChg>
      </pc:sldChg>
      <pc:sldChg chg="addSp modSp mod setBg">
        <pc:chgData name="Ibrahim Sharul" userId="d34ceda7dd29783f" providerId="LiveId" clId="{59B088B1-ACE1-49A4-9A4A-EB91E5A1AE4A}" dt="2023-04-10T15:58:00.924" v="2941" actId="26606"/>
        <pc:sldMkLst>
          <pc:docMk/>
          <pc:sldMk cId="4064158573" sldId="260"/>
        </pc:sldMkLst>
        <pc:spChg chg="mod">
          <ac:chgData name="Ibrahim Sharul" userId="d34ceda7dd29783f" providerId="LiveId" clId="{59B088B1-ACE1-49A4-9A4A-EB91E5A1AE4A}" dt="2023-04-10T15:58:00.924" v="2941" actId="26606"/>
          <ac:spMkLst>
            <pc:docMk/>
            <pc:sldMk cId="4064158573" sldId="260"/>
            <ac:spMk id="2" creationId="{C50A6712-6287-4A52-A4C5-47B6A54F8A60}"/>
          </ac:spMkLst>
        </pc:spChg>
        <pc:spChg chg="add">
          <ac:chgData name="Ibrahim Sharul" userId="d34ceda7dd29783f" providerId="LiveId" clId="{59B088B1-ACE1-49A4-9A4A-EB91E5A1AE4A}" dt="2023-04-10T15:58:00.924" v="2941" actId="26606"/>
          <ac:spMkLst>
            <pc:docMk/>
            <pc:sldMk cId="4064158573" sldId="260"/>
            <ac:spMk id="9" creationId="{665DBBEF-238B-476B-96AB-8AAC3224ECEA}"/>
          </ac:spMkLst>
        </pc:spChg>
        <pc:spChg chg="add">
          <ac:chgData name="Ibrahim Sharul" userId="d34ceda7dd29783f" providerId="LiveId" clId="{59B088B1-ACE1-49A4-9A4A-EB91E5A1AE4A}" dt="2023-04-10T15:58:00.924" v="2941" actId="26606"/>
          <ac:spMkLst>
            <pc:docMk/>
            <pc:sldMk cId="4064158573" sldId="260"/>
            <ac:spMk id="11" creationId="{3FCFB1DE-0B7E-48CC-BA90-B2AB0889F9D6}"/>
          </ac:spMkLst>
        </pc:spChg>
        <pc:graphicFrameChg chg="mod modGraphic">
          <ac:chgData name="Ibrahim Sharul" userId="d34ceda7dd29783f" providerId="LiveId" clId="{59B088B1-ACE1-49A4-9A4A-EB91E5A1AE4A}" dt="2023-04-10T15:58:00.924" v="2941" actId="26606"/>
          <ac:graphicFrameMkLst>
            <pc:docMk/>
            <pc:sldMk cId="4064158573" sldId="260"/>
            <ac:graphicFrameMk id="4" creationId="{BBFF9574-BB68-38E6-F394-E73C268B5CFB}"/>
          </ac:graphicFrameMkLst>
        </pc:graphicFrameChg>
      </pc:sldChg>
      <pc:sldChg chg="modSp mod">
        <pc:chgData name="Ibrahim Sharul" userId="d34ceda7dd29783f" providerId="LiveId" clId="{59B088B1-ACE1-49A4-9A4A-EB91E5A1AE4A}" dt="2023-04-09T15:43:04.535" v="456" actId="20577"/>
        <pc:sldMkLst>
          <pc:docMk/>
          <pc:sldMk cId="3031790424" sldId="261"/>
        </pc:sldMkLst>
        <pc:graphicFrameChg chg="modGraphic">
          <ac:chgData name="Ibrahim Sharul" userId="d34ceda7dd29783f" providerId="LiveId" clId="{59B088B1-ACE1-49A4-9A4A-EB91E5A1AE4A}" dt="2023-04-09T15:43:04.535" v="456" actId="20577"/>
          <ac:graphicFrameMkLst>
            <pc:docMk/>
            <pc:sldMk cId="3031790424" sldId="261"/>
            <ac:graphicFrameMk id="4" creationId="{87DC7084-239F-89B0-001E-6FC3AE164467}"/>
          </ac:graphicFrameMkLst>
        </pc:graphicFrameChg>
      </pc:sldChg>
      <pc:sldChg chg="modSp">
        <pc:chgData name="Ibrahim Sharul" userId="d34ceda7dd29783f" providerId="LiveId" clId="{59B088B1-ACE1-49A4-9A4A-EB91E5A1AE4A}" dt="2023-04-10T15:32:25.913" v="2058" actId="20577"/>
        <pc:sldMkLst>
          <pc:docMk/>
          <pc:sldMk cId="3299658012" sldId="262"/>
        </pc:sldMkLst>
        <pc:graphicFrameChg chg="mod">
          <ac:chgData name="Ibrahim Sharul" userId="d34ceda7dd29783f" providerId="LiveId" clId="{59B088B1-ACE1-49A4-9A4A-EB91E5A1AE4A}" dt="2023-04-10T15:32:25.913" v="2058" actId="20577"/>
          <ac:graphicFrameMkLst>
            <pc:docMk/>
            <pc:sldMk cId="3299658012" sldId="262"/>
            <ac:graphicFrameMk id="5" creationId="{61C2974B-DDED-F2F1-5CDD-3584A759C56E}"/>
          </ac:graphicFrameMkLst>
        </pc:graphicFrameChg>
      </pc:sldChg>
      <pc:sldChg chg="modSp mod">
        <pc:chgData name="Ibrahim Sharul" userId="d34ceda7dd29783f" providerId="LiveId" clId="{59B088B1-ACE1-49A4-9A4A-EB91E5A1AE4A}" dt="2023-04-10T16:05:19.498" v="3380" actId="20577"/>
        <pc:sldMkLst>
          <pc:docMk/>
          <pc:sldMk cId="2696543940" sldId="263"/>
        </pc:sldMkLst>
        <pc:spChg chg="mod">
          <ac:chgData name="Ibrahim Sharul" userId="d34ceda7dd29783f" providerId="LiveId" clId="{59B088B1-ACE1-49A4-9A4A-EB91E5A1AE4A}" dt="2023-04-10T16:05:19.498" v="3380" actId="20577"/>
          <ac:spMkLst>
            <pc:docMk/>
            <pc:sldMk cId="2696543940" sldId="263"/>
            <ac:spMk id="2" creationId="{C4683A50-2D83-9D60-91B3-6C9A1A118FF4}"/>
          </ac:spMkLst>
        </pc:spChg>
      </pc:sldChg>
      <pc:sldChg chg="addSp delSp modSp mod setBg">
        <pc:chgData name="Ibrahim Sharul" userId="d34ceda7dd29783f" providerId="LiveId" clId="{59B088B1-ACE1-49A4-9A4A-EB91E5A1AE4A}" dt="2023-04-10T15:42:44.606" v="2336" actId="113"/>
        <pc:sldMkLst>
          <pc:docMk/>
          <pc:sldMk cId="1104237966" sldId="264"/>
        </pc:sldMkLst>
        <pc:spChg chg="mod">
          <ac:chgData name="Ibrahim Sharul" userId="d34ceda7dd29783f" providerId="LiveId" clId="{59B088B1-ACE1-49A4-9A4A-EB91E5A1AE4A}" dt="2023-04-09T15:45:39.406" v="493" actId="1076"/>
          <ac:spMkLst>
            <pc:docMk/>
            <pc:sldMk cId="1104237966" sldId="264"/>
            <ac:spMk id="2" creationId="{488031FF-7484-B46A-B791-3290A0944A2C}"/>
          </ac:spMkLst>
        </pc:spChg>
        <pc:spChg chg="mod">
          <ac:chgData name="Ibrahim Sharul" userId="d34ceda7dd29783f" providerId="LiveId" clId="{59B088B1-ACE1-49A4-9A4A-EB91E5A1AE4A}" dt="2023-04-10T15:42:44.606" v="2336" actId="113"/>
          <ac:spMkLst>
            <pc:docMk/>
            <pc:sldMk cId="1104237966" sldId="264"/>
            <ac:spMk id="3" creationId="{31DE8442-9405-5404-AF2F-7A3E19E0885E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8" creationId="{09588DA8-065E-4F6F-8EFD-43104AB2E0CF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10" creationId="{C4285719-470E-454C-AF62-8323075F1F5B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12" creationId="{CD9FE4EF-C4D8-49A0-B2FF-81D8DB7D8A24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14" creationId="{4300840D-0A0B-4512-BACA-B439D5B9C57C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16" creationId="{D2B78728-A580-49A7-84F9-6EF6F583ADE0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18" creationId="{38FAA1A1-D861-433F-88FA-1E9D6FD31D11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20" creationId="{8D71EDA1-87BF-4D5D-AB79-F346FD19278A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25" creationId="{DEE2AD96-B495-4E06-9291-B71706F728CB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27" creationId="{53CF6D67-C5A8-4ADD-9E8E-1E38CA1D3166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29" creationId="{86909FA0-B515-4681-B7A8-FA281D133B94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31" creationId="{21C9FE86-FCC3-4A31-AA1C-C882262B7FE7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33" creationId="{7D96243B-ECED-4B71-8E06-AE9A285EAD20}"/>
          </ac:spMkLst>
        </pc:spChg>
        <pc:spChg chg="add del">
          <ac:chgData name="Ibrahim Sharul" userId="d34ceda7dd29783f" providerId="LiveId" clId="{59B088B1-ACE1-49A4-9A4A-EB91E5A1AE4A}" dt="2023-04-09T15:41:42.124" v="420" actId="26606"/>
          <ac:spMkLst>
            <pc:docMk/>
            <pc:sldMk cId="1104237966" sldId="264"/>
            <ac:spMk id="35" creationId="{A09989E4-EFDC-4A90-A633-E0525FB4139E}"/>
          </ac:spMkLst>
        </pc:spChg>
      </pc:sldChg>
      <pc:sldChg chg="addSp delSp modSp new mod setBg setClrOvrMap">
        <pc:chgData name="Ibrahim Sharul" userId="d34ceda7dd29783f" providerId="LiveId" clId="{59B088B1-ACE1-49A4-9A4A-EB91E5A1AE4A}" dt="2023-04-10T16:07:08.301" v="3385" actId="26606"/>
        <pc:sldMkLst>
          <pc:docMk/>
          <pc:sldMk cId="1069323942" sldId="265"/>
        </pc:sldMkLst>
        <pc:spChg chg="mod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2" creationId="{6A3B8DAF-88E2-A0A9-54CB-A909F3A39EA2}"/>
          </ac:spMkLst>
        </pc:spChg>
        <pc:spChg chg="add del">
          <ac:chgData name="Ibrahim Sharul" userId="d34ceda7dd29783f" providerId="LiveId" clId="{59B088B1-ACE1-49A4-9A4A-EB91E5A1AE4A}" dt="2023-04-09T15:46:07.229" v="509" actId="26606"/>
          <ac:spMkLst>
            <pc:docMk/>
            <pc:sldMk cId="1069323942" sldId="265"/>
            <ac:spMk id="3" creationId="{F0F6DFCC-B651-BD07-1C92-34D5D6CE1815}"/>
          </ac:spMkLst>
        </pc:spChg>
        <pc:spChg chg="add del">
          <ac:chgData name="Ibrahim Sharul" userId="d34ceda7dd29783f" providerId="LiveId" clId="{59B088B1-ACE1-49A4-9A4A-EB91E5A1AE4A}" dt="2023-04-09T15:46:07.221" v="508" actId="26606"/>
          <ac:spMkLst>
            <pc:docMk/>
            <pc:sldMk cId="1069323942" sldId="265"/>
            <ac:spMk id="9" creationId="{37C89E4B-3C9F-44B9-8B86-D9E3D112D8EC}"/>
          </ac:spMkLst>
        </pc:spChg>
        <pc:spChg chg="add del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15" creationId="{5E81CCFB-7BEF-4186-86FB-D09450B4D02D}"/>
          </ac:spMkLst>
        </pc:spChg>
        <pc:spChg chg="add del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16" creationId="{9203DE33-2CD4-4CA8-9AF3-37C3B65133B0}"/>
          </ac:spMkLst>
        </pc:spChg>
        <pc:spChg chg="add del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17" creationId="{0AF57B88-1D4C-41FA-A761-EC1DD10C35CB}"/>
          </ac:spMkLst>
        </pc:spChg>
        <pc:spChg chg="add del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18" creationId="{D2548F45-5164-4ABB-8212-7F293FDED8D4}"/>
          </ac:spMkLst>
        </pc:spChg>
        <pc:spChg chg="add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24" creationId="{0671A8AE-40A1-4631-A6B8-581AFF065482}"/>
          </ac:spMkLst>
        </pc:spChg>
        <pc:spChg chg="add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26" creationId="{AB58EF07-17C2-48CF-ABB0-EEF1F17CB8F0}"/>
          </ac:spMkLst>
        </pc:spChg>
        <pc:spChg chg="add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28" creationId="{AF2F604E-43BE-4DC3-B983-E071523364F8}"/>
          </ac:spMkLst>
        </pc:spChg>
        <pc:spChg chg="add">
          <ac:chgData name="Ibrahim Sharul" userId="d34ceda7dd29783f" providerId="LiveId" clId="{59B088B1-ACE1-49A4-9A4A-EB91E5A1AE4A}" dt="2023-04-10T16:07:08.301" v="3385" actId="26606"/>
          <ac:spMkLst>
            <pc:docMk/>
            <pc:sldMk cId="1069323942" sldId="265"/>
            <ac:spMk id="30" creationId="{08C9B587-E65E-4B52-B37C-ABEBB6E87928}"/>
          </ac:spMkLst>
        </pc:spChg>
        <pc:picChg chg="add del">
          <ac:chgData name="Ibrahim Sharul" userId="d34ceda7dd29783f" providerId="LiveId" clId="{59B088B1-ACE1-49A4-9A4A-EB91E5A1AE4A}" dt="2023-04-09T15:46:07.221" v="508" actId="26606"/>
          <ac:picMkLst>
            <pc:docMk/>
            <pc:sldMk cId="1069323942" sldId="265"/>
            <ac:picMk id="5" creationId="{AEC17B13-408D-883B-1628-757133308E7E}"/>
          </ac:picMkLst>
        </pc:picChg>
        <pc:picChg chg="add mod">
          <ac:chgData name="Ibrahim Sharul" userId="d34ceda7dd29783f" providerId="LiveId" clId="{59B088B1-ACE1-49A4-9A4A-EB91E5A1AE4A}" dt="2023-04-10T16:07:08.301" v="3385" actId="26606"/>
          <ac:picMkLst>
            <pc:docMk/>
            <pc:sldMk cId="1069323942" sldId="265"/>
            <ac:picMk id="19" creationId="{83F21D29-C0BF-4725-BD0E-5B258668FB2A}"/>
          </ac:picMkLst>
        </pc:picChg>
        <pc:cxnChg chg="add del">
          <ac:chgData name="Ibrahim Sharul" userId="d34ceda7dd29783f" providerId="LiveId" clId="{59B088B1-ACE1-49A4-9A4A-EB91E5A1AE4A}" dt="2023-04-09T15:46:07.221" v="508" actId="26606"/>
          <ac:cxnSpMkLst>
            <pc:docMk/>
            <pc:sldMk cId="1069323942" sldId="265"/>
            <ac:cxnSpMk id="11" creationId="{AA2EAA10-076F-46BD-8F0F-B9A2FB77A85C}"/>
          </ac:cxnSpMkLst>
        </pc:cxnChg>
        <pc:cxnChg chg="add del">
          <ac:chgData name="Ibrahim Sharul" userId="d34ceda7dd29783f" providerId="LiveId" clId="{59B088B1-ACE1-49A4-9A4A-EB91E5A1AE4A}" dt="2023-04-09T15:46:07.221" v="508" actId="26606"/>
          <ac:cxnSpMkLst>
            <pc:docMk/>
            <pc:sldMk cId="1069323942" sldId="265"/>
            <ac:cxnSpMk id="13" creationId="{D891E407-403B-4764-86C9-33A56D3BCAA3}"/>
          </ac:cxnSpMkLst>
        </pc:cxnChg>
      </pc:sldChg>
      <pc:sldChg chg="addSp delSp modSp new mod setBg">
        <pc:chgData name="Ibrahim Sharul" userId="d34ceda7dd29783f" providerId="LiveId" clId="{59B088B1-ACE1-49A4-9A4A-EB91E5A1AE4A}" dt="2023-04-09T15:45:22.040" v="492" actId="1076"/>
        <pc:sldMkLst>
          <pc:docMk/>
          <pc:sldMk cId="2410158199" sldId="266"/>
        </pc:sldMkLst>
        <pc:spChg chg="mod ord">
          <ac:chgData name="Ibrahim Sharul" userId="d34ceda7dd29783f" providerId="LiveId" clId="{59B088B1-ACE1-49A4-9A4A-EB91E5A1AE4A}" dt="2023-04-09T15:44:48.316" v="481" actId="26606"/>
          <ac:spMkLst>
            <pc:docMk/>
            <pc:sldMk cId="2410158199" sldId="266"/>
            <ac:spMk id="2" creationId="{297022BE-FC49-C98A-353B-9BC24A482B97}"/>
          </ac:spMkLst>
        </pc:spChg>
        <pc:spChg chg="del">
          <ac:chgData name="Ibrahim Sharul" userId="d34ceda7dd29783f" providerId="LiveId" clId="{59B088B1-ACE1-49A4-9A4A-EB91E5A1AE4A}" dt="2023-04-09T15:43:45.897" v="472" actId="22"/>
          <ac:spMkLst>
            <pc:docMk/>
            <pc:sldMk cId="2410158199" sldId="266"/>
            <ac:spMk id="3" creationId="{846F1406-E003-A913-FF95-F2F237FF6AAB}"/>
          </ac:spMkLst>
        </pc:spChg>
        <pc:spChg chg="add del">
          <ac:chgData name="Ibrahim Sharul" userId="d34ceda7dd29783f" providerId="LiveId" clId="{59B088B1-ACE1-49A4-9A4A-EB91E5A1AE4A}" dt="2023-04-09T15:44:48.316" v="481" actId="26606"/>
          <ac:spMkLst>
            <pc:docMk/>
            <pc:sldMk cId="2410158199" sldId="266"/>
            <ac:spMk id="16" creationId="{1707FC24-6981-43D9-B525-C7832BA22463}"/>
          </ac:spMkLst>
        </pc:spChg>
        <pc:spChg chg="add del">
          <ac:chgData name="Ibrahim Sharul" userId="d34ceda7dd29783f" providerId="LiveId" clId="{59B088B1-ACE1-49A4-9A4A-EB91E5A1AE4A}" dt="2023-04-09T15:44:48.316" v="481" actId="26606"/>
          <ac:spMkLst>
            <pc:docMk/>
            <pc:sldMk cId="2410158199" sldId="266"/>
            <ac:spMk id="21" creationId="{0855A890-B60B-4670-9DC2-69DC05015AB3}"/>
          </ac:spMkLst>
        </pc:spChg>
        <pc:spChg chg="add del">
          <ac:chgData name="Ibrahim Sharul" userId="d34ceda7dd29783f" providerId="LiveId" clId="{59B088B1-ACE1-49A4-9A4A-EB91E5A1AE4A}" dt="2023-04-09T15:44:48.316" v="481" actId="26606"/>
          <ac:spMkLst>
            <pc:docMk/>
            <pc:sldMk cId="2410158199" sldId="266"/>
            <ac:spMk id="23" creationId="{90F533E9-6690-41A8-A372-4C6C622D028D}"/>
          </ac:spMkLst>
        </pc:spChg>
        <pc:spChg chg="add del">
          <ac:chgData name="Ibrahim Sharul" userId="d34ceda7dd29783f" providerId="LiveId" clId="{59B088B1-ACE1-49A4-9A4A-EB91E5A1AE4A}" dt="2023-04-09T15:44:48.316" v="481" actId="26606"/>
          <ac:spMkLst>
            <pc:docMk/>
            <pc:sldMk cId="2410158199" sldId="266"/>
            <ac:spMk id="25" creationId="{99413ED5-9ED4-4772-BCE4-2BCAE6B12E35}"/>
          </ac:spMkLst>
        </pc:spChg>
        <pc:spChg chg="add del">
          <ac:chgData name="Ibrahim Sharul" userId="d34ceda7dd29783f" providerId="LiveId" clId="{59B088B1-ACE1-49A4-9A4A-EB91E5A1AE4A}" dt="2023-04-09T15:44:48.316" v="481" actId="26606"/>
          <ac:spMkLst>
            <pc:docMk/>
            <pc:sldMk cId="2410158199" sldId="266"/>
            <ac:spMk id="27" creationId="{04357C93-F0CB-4A1C-8F77-4E9063789819}"/>
          </ac:spMkLst>
        </pc:spChg>
        <pc:picChg chg="add mod ord">
          <ac:chgData name="Ibrahim Sharul" userId="d34ceda7dd29783f" providerId="LiveId" clId="{59B088B1-ACE1-49A4-9A4A-EB91E5A1AE4A}" dt="2023-04-09T15:44:48.316" v="481" actId="26606"/>
          <ac:picMkLst>
            <pc:docMk/>
            <pc:sldMk cId="2410158199" sldId="266"/>
            <ac:picMk id="5" creationId="{22743C60-7603-5683-3FB8-4C5EEAE4FB03}"/>
          </ac:picMkLst>
        </pc:picChg>
        <pc:picChg chg="add mod ord">
          <ac:chgData name="Ibrahim Sharul" userId="d34ceda7dd29783f" providerId="LiveId" clId="{59B088B1-ACE1-49A4-9A4A-EB91E5A1AE4A}" dt="2023-04-09T15:45:22.040" v="492" actId="1076"/>
          <ac:picMkLst>
            <pc:docMk/>
            <pc:sldMk cId="2410158199" sldId="266"/>
            <ac:picMk id="7" creationId="{778C8CDA-388C-F47A-C4DF-9CFC037CE3B5}"/>
          </ac:picMkLst>
        </pc:picChg>
        <pc:picChg chg="add mod ord">
          <ac:chgData name="Ibrahim Sharul" userId="d34ceda7dd29783f" providerId="LiveId" clId="{59B088B1-ACE1-49A4-9A4A-EB91E5A1AE4A}" dt="2023-04-09T15:45:10.245" v="489" actId="14100"/>
          <ac:picMkLst>
            <pc:docMk/>
            <pc:sldMk cId="2410158199" sldId="266"/>
            <ac:picMk id="9" creationId="{3DE84291-65DD-B88E-9E8F-DAC9D20FAFE9}"/>
          </ac:picMkLst>
        </pc:picChg>
        <pc:picChg chg="add mod ord">
          <ac:chgData name="Ibrahim Sharul" userId="d34ceda7dd29783f" providerId="LiveId" clId="{59B088B1-ACE1-49A4-9A4A-EB91E5A1AE4A}" dt="2023-04-09T15:45:16.951" v="491" actId="1076"/>
          <ac:picMkLst>
            <pc:docMk/>
            <pc:sldMk cId="2410158199" sldId="266"/>
            <ac:picMk id="11" creationId="{55E68FB9-94AE-C8F8-269B-DB89948D8BE2}"/>
          </ac:picMkLst>
        </pc:picChg>
      </pc:sldChg>
      <pc:sldChg chg="modSp new del mod">
        <pc:chgData name="Ibrahim Sharul" userId="d34ceda7dd29783f" providerId="LiveId" clId="{59B088B1-ACE1-49A4-9A4A-EB91E5A1AE4A}" dt="2023-04-10T16:12:12.064" v="3386" actId="47"/>
        <pc:sldMkLst>
          <pc:docMk/>
          <pc:sldMk cId="1612173748" sldId="267"/>
        </pc:sldMkLst>
        <pc:spChg chg="mod">
          <ac:chgData name="Ibrahim Sharul" userId="d34ceda7dd29783f" providerId="LiveId" clId="{59B088B1-ACE1-49A4-9A4A-EB91E5A1AE4A}" dt="2023-04-09T15:47:26.784" v="523" actId="20577"/>
          <ac:spMkLst>
            <pc:docMk/>
            <pc:sldMk cId="1612173748" sldId="267"/>
            <ac:spMk id="2" creationId="{C186C726-9F08-A21C-FA5E-7DBB28530E8B}"/>
          </ac:spMkLst>
        </pc:spChg>
      </pc:sldChg>
      <pc:sldChg chg="modSp new del mod">
        <pc:chgData name="Ibrahim Sharul" userId="d34ceda7dd29783f" providerId="LiveId" clId="{59B088B1-ACE1-49A4-9A4A-EB91E5A1AE4A}" dt="2023-04-10T16:12:20.296" v="3388" actId="47"/>
        <pc:sldMkLst>
          <pc:docMk/>
          <pc:sldMk cId="2832576582" sldId="268"/>
        </pc:sldMkLst>
        <pc:spChg chg="mod">
          <ac:chgData name="Ibrahim Sharul" userId="d34ceda7dd29783f" providerId="LiveId" clId="{59B088B1-ACE1-49A4-9A4A-EB91E5A1AE4A}" dt="2023-04-09T15:47:36.614" v="548" actId="20577"/>
          <ac:spMkLst>
            <pc:docMk/>
            <pc:sldMk cId="2832576582" sldId="268"/>
            <ac:spMk id="2" creationId="{FE31A380-FAD5-EC9B-04D0-2673B8FA596A}"/>
          </ac:spMkLst>
        </pc:spChg>
      </pc:sldChg>
      <pc:sldChg chg="addSp delSp modSp new del mod setBg setClrOvrMap">
        <pc:chgData name="Ibrahim Sharul" userId="d34ceda7dd29783f" providerId="LiveId" clId="{59B088B1-ACE1-49A4-9A4A-EB91E5A1AE4A}" dt="2023-04-10T16:12:39.675" v="3389" actId="47"/>
        <pc:sldMkLst>
          <pc:docMk/>
          <pc:sldMk cId="4068131380" sldId="269"/>
        </pc:sldMkLst>
        <pc:spChg chg="mod">
          <ac:chgData name="Ibrahim Sharul" userId="d34ceda7dd29783f" providerId="LiveId" clId="{59B088B1-ACE1-49A4-9A4A-EB91E5A1AE4A}" dt="2023-04-09T15:49:31.384" v="601" actId="26606"/>
          <ac:spMkLst>
            <pc:docMk/>
            <pc:sldMk cId="4068131380" sldId="269"/>
            <ac:spMk id="2" creationId="{E1B1C9EC-14F0-B24F-D663-EF6632CC7B75}"/>
          </ac:spMkLst>
        </pc:spChg>
        <pc:spChg chg="add del">
          <ac:chgData name="Ibrahim Sharul" userId="d34ceda7dd29783f" providerId="LiveId" clId="{59B088B1-ACE1-49A4-9A4A-EB91E5A1AE4A}" dt="2023-04-09T15:49:31.384" v="601" actId="26606"/>
          <ac:spMkLst>
            <pc:docMk/>
            <pc:sldMk cId="4068131380" sldId="269"/>
            <ac:spMk id="3" creationId="{1E346F12-50D0-B66D-B2D2-D870E8901036}"/>
          </ac:spMkLst>
        </pc:spChg>
        <pc:spChg chg="add del">
          <ac:chgData name="Ibrahim Sharul" userId="d34ceda7dd29783f" providerId="LiveId" clId="{59B088B1-ACE1-49A4-9A4A-EB91E5A1AE4A}" dt="2023-04-09T15:49:31.384" v="601" actId="26606"/>
          <ac:spMkLst>
            <pc:docMk/>
            <pc:sldMk cId="4068131380" sldId="269"/>
            <ac:spMk id="9" creationId="{0671A8AE-40A1-4631-A6B8-581AFF065482}"/>
          </ac:spMkLst>
        </pc:spChg>
        <pc:spChg chg="add del">
          <ac:chgData name="Ibrahim Sharul" userId="d34ceda7dd29783f" providerId="LiveId" clId="{59B088B1-ACE1-49A4-9A4A-EB91E5A1AE4A}" dt="2023-04-09T15:49:31.384" v="601" actId="26606"/>
          <ac:spMkLst>
            <pc:docMk/>
            <pc:sldMk cId="4068131380" sldId="269"/>
            <ac:spMk id="11" creationId="{AB58EF07-17C2-48CF-ABB0-EEF1F17CB8F0}"/>
          </ac:spMkLst>
        </pc:spChg>
        <pc:spChg chg="add del">
          <ac:chgData name="Ibrahim Sharul" userId="d34ceda7dd29783f" providerId="LiveId" clId="{59B088B1-ACE1-49A4-9A4A-EB91E5A1AE4A}" dt="2023-04-09T15:49:31.384" v="601" actId="26606"/>
          <ac:spMkLst>
            <pc:docMk/>
            <pc:sldMk cId="4068131380" sldId="269"/>
            <ac:spMk id="13" creationId="{AF2F604E-43BE-4DC3-B983-E071523364F8}"/>
          </ac:spMkLst>
        </pc:spChg>
        <pc:spChg chg="add del">
          <ac:chgData name="Ibrahim Sharul" userId="d34ceda7dd29783f" providerId="LiveId" clId="{59B088B1-ACE1-49A4-9A4A-EB91E5A1AE4A}" dt="2023-04-09T15:49:31.384" v="601" actId="26606"/>
          <ac:spMkLst>
            <pc:docMk/>
            <pc:sldMk cId="4068131380" sldId="269"/>
            <ac:spMk id="15" creationId="{08C9B587-E65E-4B52-B37C-ABEBB6E87928}"/>
          </ac:spMkLst>
        </pc:spChg>
        <pc:picChg chg="add del">
          <ac:chgData name="Ibrahim Sharul" userId="d34ceda7dd29783f" providerId="LiveId" clId="{59B088B1-ACE1-49A4-9A4A-EB91E5A1AE4A}" dt="2023-04-09T15:49:31.384" v="601" actId="26606"/>
          <ac:picMkLst>
            <pc:docMk/>
            <pc:sldMk cId="4068131380" sldId="269"/>
            <ac:picMk id="5" creationId="{67C186A7-6873-1DFC-DB49-28F9BDB94382}"/>
          </ac:picMkLst>
        </pc:picChg>
      </pc:sldChg>
      <pc:sldChg chg="modSp new del mod">
        <pc:chgData name="Ibrahim Sharul" userId="d34ceda7dd29783f" providerId="LiveId" clId="{59B088B1-ACE1-49A4-9A4A-EB91E5A1AE4A}" dt="2023-04-10T16:12:40.294" v="3390" actId="47"/>
        <pc:sldMkLst>
          <pc:docMk/>
          <pc:sldMk cId="2579088592" sldId="270"/>
        </pc:sldMkLst>
        <pc:spChg chg="mod">
          <ac:chgData name="Ibrahim Sharul" userId="d34ceda7dd29783f" providerId="LiveId" clId="{59B088B1-ACE1-49A4-9A4A-EB91E5A1AE4A}" dt="2023-04-09T15:49:55.817" v="621" actId="20577"/>
          <ac:spMkLst>
            <pc:docMk/>
            <pc:sldMk cId="2579088592" sldId="270"/>
            <ac:spMk id="2" creationId="{47B28B98-929C-FAC8-8D5A-BF78AEB8D5D5}"/>
          </ac:spMkLst>
        </pc:spChg>
      </pc:sldChg>
      <pc:sldChg chg="modSp new del mod">
        <pc:chgData name="Ibrahim Sharul" userId="d34ceda7dd29783f" providerId="LiveId" clId="{59B088B1-ACE1-49A4-9A4A-EB91E5A1AE4A}" dt="2023-04-10T16:12:41.093" v="3391" actId="47"/>
        <pc:sldMkLst>
          <pc:docMk/>
          <pc:sldMk cId="2807124911" sldId="271"/>
        </pc:sldMkLst>
        <pc:spChg chg="mod">
          <ac:chgData name="Ibrahim Sharul" userId="d34ceda7dd29783f" providerId="LiveId" clId="{59B088B1-ACE1-49A4-9A4A-EB91E5A1AE4A}" dt="2023-04-09T15:50:07.942" v="650" actId="20577"/>
          <ac:spMkLst>
            <pc:docMk/>
            <pc:sldMk cId="2807124911" sldId="271"/>
            <ac:spMk id="2" creationId="{623C6C3B-0A0F-C881-866B-0B79803236B3}"/>
          </ac:spMkLst>
        </pc:spChg>
      </pc:sldChg>
      <pc:sldChg chg="addSp delSp modSp new mod setBg">
        <pc:chgData name="Ibrahim Sharul" userId="d34ceda7dd29783f" providerId="LiveId" clId="{59B088B1-ACE1-49A4-9A4A-EB91E5A1AE4A}" dt="2023-04-09T15:51:58.475" v="777" actId="26606"/>
        <pc:sldMkLst>
          <pc:docMk/>
          <pc:sldMk cId="1958323462" sldId="272"/>
        </pc:sldMkLst>
        <pc:spChg chg="mod">
          <ac:chgData name="Ibrahim Sharul" userId="d34ceda7dd29783f" providerId="LiveId" clId="{59B088B1-ACE1-49A4-9A4A-EB91E5A1AE4A}" dt="2023-04-09T15:51:58.475" v="777" actId="26606"/>
          <ac:spMkLst>
            <pc:docMk/>
            <pc:sldMk cId="1958323462" sldId="272"/>
            <ac:spMk id="2" creationId="{B61559D0-2D50-0C6C-773B-7ED68758EAD9}"/>
          </ac:spMkLst>
        </pc:spChg>
        <pc:spChg chg="del">
          <ac:chgData name="Ibrahim Sharul" userId="d34ceda7dd29783f" providerId="LiveId" clId="{59B088B1-ACE1-49A4-9A4A-EB91E5A1AE4A}" dt="2023-04-09T15:51:55.645" v="776"/>
          <ac:spMkLst>
            <pc:docMk/>
            <pc:sldMk cId="1958323462" sldId="272"/>
            <ac:spMk id="3" creationId="{F997C365-DF79-920C-DCA7-B6C10CAE83CA}"/>
          </ac:spMkLst>
        </pc:spChg>
        <pc:spChg chg="add">
          <ac:chgData name="Ibrahim Sharul" userId="d34ceda7dd29783f" providerId="LiveId" clId="{59B088B1-ACE1-49A4-9A4A-EB91E5A1AE4A}" dt="2023-04-09T15:51:58.475" v="777" actId="26606"/>
          <ac:spMkLst>
            <pc:docMk/>
            <pc:sldMk cId="1958323462" sldId="272"/>
            <ac:spMk id="10" creationId="{A4AC5506-6312-4701-8D3C-40187889A947}"/>
          </ac:spMkLst>
        </pc:spChg>
        <pc:picChg chg="add mod">
          <ac:chgData name="Ibrahim Sharul" userId="d34ceda7dd29783f" providerId="LiveId" clId="{59B088B1-ACE1-49A4-9A4A-EB91E5A1AE4A}" dt="2023-04-09T15:51:45.976" v="775"/>
          <ac:picMkLst>
            <pc:docMk/>
            <pc:sldMk cId="1958323462" sldId="272"/>
            <ac:picMk id="4" creationId="{341E7182-6FD0-5E04-361C-A147B340D4A5}"/>
          </ac:picMkLst>
        </pc:picChg>
        <pc:picChg chg="add mod">
          <ac:chgData name="Ibrahim Sharul" userId="d34ceda7dd29783f" providerId="LiveId" clId="{59B088B1-ACE1-49A4-9A4A-EB91E5A1AE4A}" dt="2023-04-09T15:51:58.475" v="777" actId="26606"/>
          <ac:picMkLst>
            <pc:docMk/>
            <pc:sldMk cId="1958323462" sldId="272"/>
            <ac:picMk id="5" creationId="{28056996-DC7D-9327-6071-98B9F193ACB8}"/>
          </ac:picMkLst>
        </pc:picChg>
      </pc:sldChg>
      <pc:sldChg chg="modSp new del mod">
        <pc:chgData name="Ibrahim Sharul" userId="d34ceda7dd29783f" providerId="LiveId" clId="{59B088B1-ACE1-49A4-9A4A-EB91E5A1AE4A}" dt="2023-04-10T16:12:41.907" v="3392" actId="47"/>
        <pc:sldMkLst>
          <pc:docMk/>
          <pc:sldMk cId="2285082458" sldId="273"/>
        </pc:sldMkLst>
        <pc:spChg chg="mod">
          <ac:chgData name="Ibrahim Sharul" userId="d34ceda7dd29783f" providerId="LiveId" clId="{59B088B1-ACE1-49A4-9A4A-EB91E5A1AE4A}" dt="2023-04-09T15:50:48.181" v="739" actId="20577"/>
          <ac:spMkLst>
            <pc:docMk/>
            <pc:sldMk cId="2285082458" sldId="273"/>
            <ac:spMk id="2" creationId="{9CD37520-341B-814F-3CE9-207AC12E6AC8}"/>
          </ac:spMkLst>
        </pc:spChg>
      </pc:sldChg>
      <pc:sldChg chg="modSp new del mod">
        <pc:chgData name="Ibrahim Sharul" userId="d34ceda7dd29783f" providerId="LiveId" clId="{59B088B1-ACE1-49A4-9A4A-EB91E5A1AE4A}" dt="2023-04-10T16:12:43.706" v="3393" actId="47"/>
        <pc:sldMkLst>
          <pc:docMk/>
          <pc:sldMk cId="75108878" sldId="274"/>
        </pc:sldMkLst>
        <pc:spChg chg="mod">
          <ac:chgData name="Ibrahim Sharul" userId="d34ceda7dd29783f" providerId="LiveId" clId="{59B088B1-ACE1-49A4-9A4A-EB91E5A1AE4A}" dt="2023-04-09T15:50:59.761" v="773" actId="20577"/>
          <ac:spMkLst>
            <pc:docMk/>
            <pc:sldMk cId="75108878" sldId="274"/>
            <ac:spMk id="2" creationId="{4344C79F-6A1B-CF13-ED1D-D72B03683234}"/>
          </ac:spMkLst>
        </pc:spChg>
      </pc:sldChg>
      <pc:sldChg chg="modSp new mod">
        <pc:chgData name="Ibrahim Sharul" userId="d34ceda7dd29783f" providerId="LiveId" clId="{59B088B1-ACE1-49A4-9A4A-EB91E5A1AE4A}" dt="2023-04-10T16:13:52.025" v="3402" actId="20577"/>
        <pc:sldMkLst>
          <pc:docMk/>
          <pc:sldMk cId="2748815558" sldId="275"/>
        </pc:sldMkLst>
        <pc:spChg chg="mod">
          <ac:chgData name="Ibrahim Sharul" userId="d34ceda7dd29783f" providerId="LiveId" clId="{59B088B1-ACE1-49A4-9A4A-EB91E5A1AE4A}" dt="2023-04-10T16:13:52.025" v="3402" actId="20577"/>
          <ac:spMkLst>
            <pc:docMk/>
            <pc:sldMk cId="2748815558" sldId="275"/>
            <ac:spMk id="2" creationId="{A1D77F43-0661-E957-1D6F-B12209E45E14}"/>
          </ac:spMkLst>
        </pc:spChg>
        <pc:spChg chg="mod">
          <ac:chgData name="Ibrahim Sharul" userId="d34ceda7dd29783f" providerId="LiveId" clId="{59B088B1-ACE1-49A4-9A4A-EB91E5A1AE4A}" dt="2023-04-09T16:35:03.877" v="1981" actId="313"/>
          <ac:spMkLst>
            <pc:docMk/>
            <pc:sldMk cId="2748815558" sldId="275"/>
            <ac:spMk id="3" creationId="{CE57BE99-2D6C-4474-07F8-E29C4341824E}"/>
          </ac:spMkLst>
        </pc:spChg>
        <pc:graphicFrameChg chg="mod">
          <ac:chgData name="Ibrahim Sharul" userId="d34ceda7dd29783f" providerId="LiveId" clId="{59B088B1-ACE1-49A4-9A4A-EB91E5A1AE4A}" dt="2023-04-10T15:40:49.724" v="2333" actId="20577"/>
          <ac:graphicFrameMkLst>
            <pc:docMk/>
            <pc:sldMk cId="2748815558" sldId="275"/>
            <ac:graphicFrameMk id="5" creationId="{93121BF3-4DF0-B461-92EC-610EB1754F82}"/>
          </ac:graphicFrameMkLst>
        </pc:graphicFrameChg>
      </pc:sldChg>
      <pc:sldChg chg="addSp delSp modSp new mod setBg">
        <pc:chgData name="Ibrahim Sharul" userId="d34ceda7dd29783f" providerId="LiveId" clId="{59B088B1-ACE1-49A4-9A4A-EB91E5A1AE4A}" dt="2023-04-09T15:59:45.711" v="1719" actId="20577"/>
        <pc:sldMkLst>
          <pc:docMk/>
          <pc:sldMk cId="2065108788" sldId="276"/>
        </pc:sldMkLst>
        <pc:spChg chg="mod">
          <ac:chgData name="Ibrahim Sharul" userId="d34ceda7dd29783f" providerId="LiveId" clId="{59B088B1-ACE1-49A4-9A4A-EB91E5A1AE4A}" dt="2023-04-09T15:54:57.140" v="1163" actId="26606"/>
          <ac:spMkLst>
            <pc:docMk/>
            <pc:sldMk cId="2065108788" sldId="276"/>
            <ac:spMk id="2" creationId="{A9D302B7-70EB-98BC-B3A3-CDB725B76CB1}"/>
          </ac:spMkLst>
        </pc:spChg>
        <pc:spChg chg="del mod">
          <ac:chgData name="Ibrahim Sharul" userId="d34ceda7dd29783f" providerId="LiveId" clId="{59B088B1-ACE1-49A4-9A4A-EB91E5A1AE4A}" dt="2023-04-09T15:54:57.140" v="1163" actId="26606"/>
          <ac:spMkLst>
            <pc:docMk/>
            <pc:sldMk cId="2065108788" sldId="276"/>
            <ac:spMk id="3" creationId="{2B8991B2-953B-E0D5-0FF2-1494BD753B48}"/>
          </ac:spMkLst>
        </pc:spChg>
        <pc:spChg chg="add">
          <ac:chgData name="Ibrahim Sharul" userId="d34ceda7dd29783f" providerId="LiveId" clId="{59B088B1-ACE1-49A4-9A4A-EB91E5A1AE4A}" dt="2023-04-09T15:54:57.140" v="1163" actId="26606"/>
          <ac:spMkLst>
            <pc:docMk/>
            <pc:sldMk cId="2065108788" sldId="276"/>
            <ac:spMk id="9" creationId="{AE2B703B-46F9-481A-A605-82E2A828C4FA}"/>
          </ac:spMkLst>
        </pc:spChg>
        <pc:spChg chg="add">
          <ac:chgData name="Ibrahim Sharul" userId="d34ceda7dd29783f" providerId="LiveId" clId="{59B088B1-ACE1-49A4-9A4A-EB91E5A1AE4A}" dt="2023-04-09T15:54:57.140" v="1163" actId="26606"/>
          <ac:spMkLst>
            <pc:docMk/>
            <pc:sldMk cId="2065108788" sldId="276"/>
            <ac:spMk id="11" creationId="{F13BE4D7-0C3D-4906-B230-A1C5B4665CCF}"/>
          </ac:spMkLst>
        </pc:spChg>
        <pc:graphicFrameChg chg="add mod">
          <ac:chgData name="Ibrahim Sharul" userId="d34ceda7dd29783f" providerId="LiveId" clId="{59B088B1-ACE1-49A4-9A4A-EB91E5A1AE4A}" dt="2023-04-09T15:59:45.711" v="1719" actId="20577"/>
          <ac:graphicFrameMkLst>
            <pc:docMk/>
            <pc:sldMk cId="2065108788" sldId="276"/>
            <ac:graphicFrameMk id="5" creationId="{38A897F9-C507-0AF6-5588-265C9759D038}"/>
          </ac:graphicFrameMkLst>
        </pc:graphicFrameChg>
      </pc:sldChg>
      <pc:sldChg chg="addSp delSp modSp new mod setClrOvrMap">
        <pc:chgData name="Ibrahim Sharul" userId="d34ceda7dd29783f" providerId="LiveId" clId="{59B088B1-ACE1-49A4-9A4A-EB91E5A1AE4A}" dt="2023-04-10T16:21:15.735" v="3441" actId="26606"/>
        <pc:sldMkLst>
          <pc:docMk/>
          <pc:sldMk cId="2239698836" sldId="277"/>
        </pc:sldMkLst>
        <pc:spChg chg="mod">
          <ac:chgData name="Ibrahim Sharul" userId="d34ceda7dd29783f" providerId="LiveId" clId="{59B088B1-ACE1-49A4-9A4A-EB91E5A1AE4A}" dt="2023-04-10T16:21:15.735" v="3441" actId="26606"/>
          <ac:spMkLst>
            <pc:docMk/>
            <pc:sldMk cId="2239698836" sldId="277"/>
            <ac:spMk id="2" creationId="{D201B74C-829A-A2A9-BB46-3C906CCCAF47}"/>
          </ac:spMkLst>
        </pc:spChg>
        <pc:spChg chg="mod">
          <ac:chgData name="Ibrahim Sharul" userId="d34ceda7dd29783f" providerId="LiveId" clId="{59B088B1-ACE1-49A4-9A4A-EB91E5A1AE4A}" dt="2023-04-09T15:58:20.352" v="1557" actId="20577"/>
          <ac:spMkLst>
            <pc:docMk/>
            <pc:sldMk cId="2239698836" sldId="277"/>
            <ac:spMk id="3" creationId="{DD1DC2DB-5E23-2806-6B8F-E6C7A9842F1B}"/>
          </ac:spMkLst>
        </pc:spChg>
        <pc:spChg chg="add del">
          <ac:chgData name="Ibrahim Sharul" userId="d34ceda7dd29783f" providerId="LiveId" clId="{59B088B1-ACE1-49A4-9A4A-EB91E5A1AE4A}" dt="2023-04-10T16:21:15.735" v="3441" actId="26606"/>
          <ac:spMkLst>
            <pc:docMk/>
            <pc:sldMk cId="2239698836" sldId="277"/>
            <ac:spMk id="9" creationId="{9DBC8166-481C-4473-95F5-9A5B9073B7F1}"/>
          </ac:spMkLst>
        </pc:spChg>
        <pc:spChg chg="add del">
          <ac:chgData name="Ibrahim Sharul" userId="d34ceda7dd29783f" providerId="LiveId" clId="{59B088B1-ACE1-49A4-9A4A-EB91E5A1AE4A}" dt="2023-04-10T16:21:15.735" v="3441" actId="26606"/>
          <ac:spMkLst>
            <pc:docMk/>
            <pc:sldMk cId="2239698836" sldId="277"/>
            <ac:spMk id="11" creationId="{A5A5CE6E-90AF-4D43-A014-1F9EC83EB93D}"/>
          </ac:spMkLst>
        </pc:spChg>
        <pc:spChg chg="add del">
          <ac:chgData name="Ibrahim Sharul" userId="d34ceda7dd29783f" providerId="LiveId" clId="{59B088B1-ACE1-49A4-9A4A-EB91E5A1AE4A}" dt="2023-04-10T16:21:15.702" v="3440" actId="26606"/>
          <ac:spMkLst>
            <pc:docMk/>
            <pc:sldMk cId="2239698836" sldId="277"/>
            <ac:spMk id="16" creationId="{1D63C574-BFD2-41A1-A567-B0C3CC7FDD4F}"/>
          </ac:spMkLst>
        </pc:spChg>
        <pc:spChg chg="add">
          <ac:chgData name="Ibrahim Sharul" userId="d34ceda7dd29783f" providerId="LiveId" clId="{59B088B1-ACE1-49A4-9A4A-EB91E5A1AE4A}" dt="2023-04-10T16:21:15.735" v="3441" actId="26606"/>
          <ac:spMkLst>
            <pc:docMk/>
            <pc:sldMk cId="2239698836" sldId="277"/>
            <ac:spMk id="17" creationId="{9228552E-C8B1-4A80-8448-0787CE0FC704}"/>
          </ac:spMkLst>
        </pc:spChg>
        <pc:spChg chg="add del">
          <ac:chgData name="Ibrahim Sharul" userId="d34ceda7dd29783f" providerId="LiveId" clId="{59B088B1-ACE1-49A4-9A4A-EB91E5A1AE4A}" dt="2023-04-10T16:21:15.702" v="3440" actId="26606"/>
          <ac:spMkLst>
            <pc:docMk/>
            <pc:sldMk cId="2239698836" sldId="277"/>
            <ac:spMk id="18" creationId="{E2A46BAB-8C31-42B2-90E8-B26DD3E81D37}"/>
          </ac:spMkLst>
        </pc:spChg>
        <pc:grpChg chg="add del">
          <ac:chgData name="Ibrahim Sharul" userId="d34ceda7dd29783f" providerId="LiveId" clId="{59B088B1-ACE1-49A4-9A4A-EB91E5A1AE4A}" dt="2023-04-10T16:21:15.702" v="3440" actId="26606"/>
          <ac:grpSpMkLst>
            <pc:docMk/>
            <pc:sldMk cId="2239698836" sldId="277"/>
            <ac:grpSpMk id="20" creationId="{B3F7A3C7-0737-4E57-B30E-8EEFE638B401}"/>
          </ac:grpSpMkLst>
        </pc:grpChg>
        <pc:grpChg chg="add del">
          <ac:chgData name="Ibrahim Sharul" userId="d34ceda7dd29783f" providerId="LiveId" clId="{59B088B1-ACE1-49A4-9A4A-EB91E5A1AE4A}" dt="2023-04-10T16:21:15.702" v="3440" actId="26606"/>
          <ac:grpSpMkLst>
            <pc:docMk/>
            <pc:sldMk cId="2239698836" sldId="277"/>
            <ac:grpSpMk id="24" creationId="{43F5E015-E085-4624-B431-B42414448684}"/>
          </ac:grpSpMkLst>
        </pc:grpChg>
        <pc:graphicFrameChg chg="mod modGraphic">
          <ac:chgData name="Ibrahim Sharul" userId="d34ceda7dd29783f" providerId="LiveId" clId="{59B088B1-ACE1-49A4-9A4A-EB91E5A1AE4A}" dt="2023-04-10T16:21:15.735" v="3441" actId="26606"/>
          <ac:graphicFrameMkLst>
            <pc:docMk/>
            <pc:sldMk cId="2239698836" sldId="277"/>
            <ac:graphicFrameMk id="5" creationId="{04A002BC-2036-6EF5-ED3E-892C244185D6}"/>
          </ac:graphicFrameMkLst>
        </pc:graphicFrameChg>
        <pc:picChg chg="add">
          <ac:chgData name="Ibrahim Sharul" userId="d34ceda7dd29783f" providerId="LiveId" clId="{59B088B1-ACE1-49A4-9A4A-EB91E5A1AE4A}" dt="2023-04-10T16:21:15.735" v="3441" actId="26606"/>
          <ac:picMkLst>
            <pc:docMk/>
            <pc:sldMk cId="2239698836" sldId="277"/>
            <ac:picMk id="13" creationId="{1F5040FB-DA05-96AC-27D9-E9B50DBD6662}"/>
          </ac:picMkLst>
        </pc:picChg>
      </pc:sldChg>
      <pc:sldChg chg="addSp modSp new mod setBg">
        <pc:chgData name="Ibrahim Sharul" userId="d34ceda7dd29783f" providerId="LiveId" clId="{59B088B1-ACE1-49A4-9A4A-EB91E5A1AE4A}" dt="2023-04-10T16:20:58.928" v="3438" actId="26606"/>
        <pc:sldMkLst>
          <pc:docMk/>
          <pc:sldMk cId="1952264994" sldId="278"/>
        </pc:sldMkLst>
        <pc:spChg chg="mod">
          <ac:chgData name="Ibrahim Sharul" userId="d34ceda7dd29783f" providerId="LiveId" clId="{59B088B1-ACE1-49A4-9A4A-EB91E5A1AE4A}" dt="2023-04-10T16:20:58.928" v="3438" actId="26606"/>
          <ac:spMkLst>
            <pc:docMk/>
            <pc:sldMk cId="1952264994" sldId="278"/>
            <ac:spMk id="2" creationId="{4C933BA1-EBB0-6ABF-B8DF-DD97D1759AD1}"/>
          </ac:spMkLst>
        </pc:spChg>
        <pc:spChg chg="mod">
          <ac:chgData name="Ibrahim Sharul" userId="d34ceda7dd29783f" providerId="LiveId" clId="{59B088B1-ACE1-49A4-9A4A-EB91E5A1AE4A}" dt="2023-04-10T16:20:58.928" v="3438" actId="26606"/>
          <ac:spMkLst>
            <pc:docMk/>
            <pc:sldMk cId="1952264994" sldId="278"/>
            <ac:spMk id="3" creationId="{117A5003-D71B-A3DE-CE80-5B68AD89A278}"/>
          </ac:spMkLst>
        </pc:spChg>
        <pc:spChg chg="add">
          <ac:chgData name="Ibrahim Sharul" userId="d34ceda7dd29783f" providerId="LiveId" clId="{59B088B1-ACE1-49A4-9A4A-EB91E5A1AE4A}" dt="2023-04-10T16:20:58.928" v="3438" actId="26606"/>
          <ac:spMkLst>
            <pc:docMk/>
            <pc:sldMk cId="1952264994" sldId="278"/>
            <ac:spMk id="9" creationId="{2C61293E-6EBE-43EF-A52C-9BEBFD7679D4}"/>
          </ac:spMkLst>
        </pc:spChg>
        <pc:spChg chg="add">
          <ac:chgData name="Ibrahim Sharul" userId="d34ceda7dd29783f" providerId="LiveId" clId="{59B088B1-ACE1-49A4-9A4A-EB91E5A1AE4A}" dt="2023-04-10T16:20:58.928" v="3438" actId="26606"/>
          <ac:spMkLst>
            <pc:docMk/>
            <pc:sldMk cId="1952264994" sldId="278"/>
            <ac:spMk id="11" creationId="{3FCFB1DE-0B7E-48CC-BA90-B2AB0889F9D6}"/>
          </ac:spMkLst>
        </pc:spChg>
        <pc:picChg chg="add">
          <ac:chgData name="Ibrahim Sharul" userId="d34ceda7dd29783f" providerId="LiveId" clId="{59B088B1-ACE1-49A4-9A4A-EB91E5A1AE4A}" dt="2023-04-10T16:20:58.928" v="3438" actId="26606"/>
          <ac:picMkLst>
            <pc:docMk/>
            <pc:sldMk cId="1952264994" sldId="278"/>
            <ac:picMk id="5" creationId="{9B1533AA-915A-CFEC-892A-47CEB2436113}"/>
          </ac:picMkLst>
        </pc:picChg>
      </pc:sldChg>
      <pc:sldChg chg="addSp delSp modSp new mod setBg setClrOvrMap">
        <pc:chgData name="Ibrahim Sharul" userId="d34ceda7dd29783f" providerId="LiveId" clId="{59B088B1-ACE1-49A4-9A4A-EB91E5A1AE4A}" dt="2023-04-10T16:17:45.901" v="3408" actId="26606"/>
        <pc:sldMkLst>
          <pc:docMk/>
          <pc:sldMk cId="3424887338" sldId="279"/>
        </pc:sldMkLst>
        <pc:spChg chg="mod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2" creationId="{B1A73C5E-107A-9FFC-E36E-A261BC18CD5E}"/>
          </ac:spMkLst>
        </pc:spChg>
        <pc:spChg chg="del">
          <ac:chgData name="Ibrahim Sharul" userId="d34ceda7dd29783f" providerId="LiveId" clId="{59B088B1-ACE1-49A4-9A4A-EB91E5A1AE4A}" dt="2023-04-10T15:53:26.674" v="2839" actId="26606"/>
          <ac:spMkLst>
            <pc:docMk/>
            <pc:sldMk cId="3424887338" sldId="279"/>
            <ac:spMk id="3" creationId="{A8155BF3-63BF-5BFD-2429-2E825C2B9731}"/>
          </ac:spMkLst>
        </pc:spChg>
        <pc:spChg chg="add del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9" creationId="{0671A8AE-40A1-4631-A6B8-581AFF065482}"/>
          </ac:spMkLst>
        </pc:spChg>
        <pc:spChg chg="add del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11" creationId="{AB58EF07-17C2-48CF-ABB0-EEF1F17CB8F0}"/>
          </ac:spMkLst>
        </pc:spChg>
        <pc:spChg chg="add del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13" creationId="{AF2F604E-43BE-4DC3-B983-E071523364F8}"/>
          </ac:spMkLst>
        </pc:spChg>
        <pc:spChg chg="add del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15" creationId="{08C9B587-E65E-4B52-B37C-ABEBB6E87928}"/>
          </ac:spMkLst>
        </pc:spChg>
        <pc:spChg chg="add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20" creationId="{665DBBEF-238B-476B-96AB-8AAC3224ECEA}"/>
          </ac:spMkLst>
        </pc:spChg>
        <pc:spChg chg="add">
          <ac:chgData name="Ibrahim Sharul" userId="d34ceda7dd29783f" providerId="LiveId" clId="{59B088B1-ACE1-49A4-9A4A-EB91E5A1AE4A}" dt="2023-04-10T16:17:45.901" v="3408" actId="26606"/>
          <ac:spMkLst>
            <pc:docMk/>
            <pc:sldMk cId="3424887338" sldId="279"/>
            <ac:spMk id="22" creationId="{3FCFB1DE-0B7E-48CC-BA90-B2AB0889F9D6}"/>
          </ac:spMkLst>
        </pc:spChg>
        <pc:picChg chg="add del">
          <ac:chgData name="Ibrahim Sharul" userId="d34ceda7dd29783f" providerId="LiveId" clId="{59B088B1-ACE1-49A4-9A4A-EB91E5A1AE4A}" dt="2023-04-10T16:17:40.639" v="3406" actId="478"/>
          <ac:picMkLst>
            <pc:docMk/>
            <pc:sldMk cId="3424887338" sldId="279"/>
            <ac:picMk id="5" creationId="{E9C10B08-6BCF-D714-B393-4559DB8F7674}"/>
          </ac:picMkLst>
        </pc:picChg>
        <pc:picChg chg="add mod">
          <ac:chgData name="Ibrahim Sharul" userId="d34ceda7dd29783f" providerId="LiveId" clId="{59B088B1-ACE1-49A4-9A4A-EB91E5A1AE4A}" dt="2023-04-10T16:17:45.901" v="3408" actId="26606"/>
          <ac:picMkLst>
            <pc:docMk/>
            <pc:sldMk cId="3424887338" sldId="279"/>
            <ac:picMk id="6" creationId="{22DA3A73-30F6-E749-0AE5-633C27B273BA}"/>
          </ac:picMkLst>
        </pc:picChg>
      </pc:sldChg>
      <pc:sldChg chg="del">
        <pc:chgData name="Ibrahim Sharul" userId="d34ceda7dd29783f" providerId="LiveId" clId="{59B088B1-ACE1-49A4-9A4A-EB91E5A1AE4A}" dt="2023-04-10T15:41:13.783" v="2335" actId="47"/>
        <pc:sldMkLst>
          <pc:docMk/>
          <pc:sldMk cId="2865057461" sldId="280"/>
        </pc:sldMkLst>
      </pc:sldChg>
      <pc:sldChg chg="del">
        <pc:chgData name="Ibrahim Sharul" userId="d34ceda7dd29783f" providerId="LiveId" clId="{59B088B1-ACE1-49A4-9A4A-EB91E5A1AE4A}" dt="2023-04-10T15:41:11.365" v="2334" actId="47"/>
        <pc:sldMkLst>
          <pc:docMk/>
          <pc:sldMk cId="0" sldId="281"/>
        </pc:sldMkLst>
      </pc:sldChg>
      <pc:sldChg chg="addSp delSp modSp new mod ord setBg">
        <pc:chgData name="Ibrahim Sharul" userId="d34ceda7dd29783f" providerId="LiveId" clId="{59B088B1-ACE1-49A4-9A4A-EB91E5A1AE4A}" dt="2023-04-10T16:20:29.789" v="3437" actId="20577"/>
        <pc:sldMkLst>
          <pc:docMk/>
          <pc:sldMk cId="1996804061" sldId="282"/>
        </pc:sldMkLst>
        <pc:spChg chg="mod">
          <ac:chgData name="Ibrahim Sharul" userId="d34ceda7dd29783f" providerId="LiveId" clId="{59B088B1-ACE1-49A4-9A4A-EB91E5A1AE4A}" dt="2023-04-10T16:20:20.845" v="3412" actId="26606"/>
          <ac:spMkLst>
            <pc:docMk/>
            <pc:sldMk cId="1996804061" sldId="282"/>
            <ac:spMk id="2" creationId="{8DB70458-742F-18EF-74AE-AAAED0C3AFEE}"/>
          </ac:spMkLst>
        </pc:spChg>
        <pc:spChg chg="mod">
          <ac:chgData name="Ibrahim Sharul" userId="d34ceda7dd29783f" providerId="LiveId" clId="{59B088B1-ACE1-49A4-9A4A-EB91E5A1AE4A}" dt="2023-04-10T16:20:29.789" v="3437" actId="20577"/>
          <ac:spMkLst>
            <pc:docMk/>
            <pc:sldMk cId="1996804061" sldId="282"/>
            <ac:spMk id="3" creationId="{36761552-DC71-58C8-69A7-3B3B4B25E76C}"/>
          </ac:spMkLst>
        </pc:spChg>
        <pc:spChg chg="add del">
          <ac:chgData name="Ibrahim Sharul" userId="d34ceda7dd29783f" providerId="LiveId" clId="{59B088B1-ACE1-49A4-9A4A-EB91E5A1AE4A}" dt="2023-04-10T16:20:20.845" v="3412" actId="26606"/>
          <ac:spMkLst>
            <pc:docMk/>
            <pc:sldMk cId="1996804061" sldId="282"/>
            <ac:spMk id="9" creationId="{8108D317-7CBD-4897-BD1F-959436D2A3BE}"/>
          </ac:spMkLst>
        </pc:spChg>
        <pc:spChg chg="add del">
          <ac:chgData name="Ibrahim Sharul" userId="d34ceda7dd29783f" providerId="LiveId" clId="{59B088B1-ACE1-49A4-9A4A-EB91E5A1AE4A}" dt="2023-04-10T16:20:20.845" v="3412" actId="26606"/>
          <ac:spMkLst>
            <pc:docMk/>
            <pc:sldMk cId="1996804061" sldId="282"/>
            <ac:spMk id="11" creationId="{D6297641-8B9F-4767-9606-8A11313227BF}"/>
          </ac:spMkLst>
        </pc:spChg>
        <pc:spChg chg="add del">
          <ac:chgData name="Ibrahim Sharul" userId="d34ceda7dd29783f" providerId="LiveId" clId="{59B088B1-ACE1-49A4-9A4A-EB91E5A1AE4A}" dt="2023-04-10T16:20:20.845" v="3412" actId="26606"/>
          <ac:spMkLst>
            <pc:docMk/>
            <pc:sldMk cId="1996804061" sldId="282"/>
            <ac:spMk id="13" creationId="{D8F3CA65-EA00-46B4-9616-39E6853F7BED}"/>
          </ac:spMkLst>
        </pc:spChg>
        <pc:spChg chg="add">
          <ac:chgData name="Ibrahim Sharul" userId="d34ceda7dd29783f" providerId="LiveId" clId="{59B088B1-ACE1-49A4-9A4A-EB91E5A1AE4A}" dt="2023-04-10T16:20:20.845" v="3412" actId="26606"/>
          <ac:spMkLst>
            <pc:docMk/>
            <pc:sldMk cId="1996804061" sldId="282"/>
            <ac:spMk id="18" creationId="{2C61293E-6EBE-43EF-A52C-9BEBFD7679D4}"/>
          </ac:spMkLst>
        </pc:spChg>
        <pc:spChg chg="add">
          <ac:chgData name="Ibrahim Sharul" userId="d34ceda7dd29783f" providerId="LiveId" clId="{59B088B1-ACE1-49A4-9A4A-EB91E5A1AE4A}" dt="2023-04-10T16:20:20.845" v="3412" actId="26606"/>
          <ac:spMkLst>
            <pc:docMk/>
            <pc:sldMk cId="1996804061" sldId="282"/>
            <ac:spMk id="20" creationId="{21540236-BFD5-4A9D-8840-4703E7F76825}"/>
          </ac:spMkLst>
        </pc:spChg>
        <pc:picChg chg="add mod">
          <ac:chgData name="Ibrahim Sharul" userId="d34ceda7dd29783f" providerId="LiveId" clId="{59B088B1-ACE1-49A4-9A4A-EB91E5A1AE4A}" dt="2023-04-10T16:20:20.845" v="3412" actId="26606"/>
          <ac:picMkLst>
            <pc:docMk/>
            <pc:sldMk cId="1996804061" sldId="282"/>
            <ac:picMk id="5" creationId="{42A1C3BA-8F2E-B636-55ED-876BFF2C00C4}"/>
          </ac:picMkLst>
        </pc:picChg>
      </pc:sldChg>
      <pc:sldChg chg="new del">
        <pc:chgData name="Ibrahim Sharul" userId="d34ceda7dd29783f" providerId="LiveId" clId="{59B088B1-ACE1-49A4-9A4A-EB91E5A1AE4A}" dt="2023-04-10T15:35:41.673" v="2060" actId="680"/>
        <pc:sldMkLst>
          <pc:docMk/>
          <pc:sldMk cId="2170359123" sldId="282"/>
        </pc:sldMkLst>
      </pc:sldChg>
      <pc:sldChg chg="addSp delSp modSp new mod setBg">
        <pc:chgData name="Ibrahim Sharul" userId="d34ceda7dd29783f" providerId="LiveId" clId="{59B088B1-ACE1-49A4-9A4A-EB91E5A1AE4A}" dt="2023-04-10T15:47:03.437" v="2380" actId="1076"/>
        <pc:sldMkLst>
          <pc:docMk/>
          <pc:sldMk cId="731180598" sldId="283"/>
        </pc:sldMkLst>
        <pc:spChg chg="mod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" creationId="{8307068B-2308-FB46-D0E4-E1BB9078E859}"/>
          </ac:spMkLst>
        </pc:spChg>
        <pc:spChg chg="add del">
          <ac:chgData name="Ibrahim Sharul" userId="d34ceda7dd29783f" providerId="LiveId" clId="{59B088B1-ACE1-49A4-9A4A-EB91E5A1AE4A}" dt="2023-04-10T15:46:43.171" v="2365" actId="26606"/>
          <ac:spMkLst>
            <pc:docMk/>
            <pc:sldMk cId="731180598" sldId="283"/>
            <ac:spMk id="3" creationId="{C7111658-0901-C63D-FBF2-98E2D3D8B186}"/>
          </ac:spMkLst>
        </pc:spChg>
        <pc:spChg chg="add del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052" creationId="{6753252F-4873-4F63-801D-CC719279A7D5}"/>
          </ac:spMkLst>
        </pc:spChg>
        <pc:spChg chg="add del">
          <ac:chgData name="Ibrahim Sharul" userId="d34ceda7dd29783f" providerId="LiveId" clId="{59B088B1-ACE1-49A4-9A4A-EB91E5A1AE4A}" dt="2023-04-10T15:46:36.719" v="2363" actId="26606"/>
          <ac:spMkLst>
            <pc:docMk/>
            <pc:sldMk cId="731180598" sldId="283"/>
            <ac:spMk id="2055" creationId="{D12DDE76-C203-4047-9998-63900085B5E8}"/>
          </ac:spMkLst>
        </pc:spChg>
        <pc:spChg chg="add del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057" creationId="{047C8CCB-F95D-4249-92DD-651249D3535A}"/>
          </ac:spMkLst>
        </pc:spChg>
        <pc:spChg chg="add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062" creationId="{A8384FB5-9ADC-4DDC-881B-597D56F5B15D}"/>
          </ac:spMkLst>
        </pc:spChg>
        <pc:spChg chg="add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064" creationId="{1199E1B1-A8C0-4FE8-A5A8-1CB41D69F857}"/>
          </ac:spMkLst>
        </pc:spChg>
        <pc:spChg chg="add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066" creationId="{84A8DE83-DE75-4B41-9DB4-A7EC0B0DEC0B}"/>
          </ac:spMkLst>
        </pc:spChg>
        <pc:spChg chg="add">
          <ac:chgData name="Ibrahim Sharul" userId="d34ceda7dd29783f" providerId="LiveId" clId="{59B088B1-ACE1-49A4-9A4A-EB91E5A1AE4A}" dt="2023-04-10T15:46:59.791" v="2378" actId="26606"/>
          <ac:spMkLst>
            <pc:docMk/>
            <pc:sldMk cId="731180598" sldId="283"/>
            <ac:spMk id="2068" creationId="{A7009A0A-BEF5-4EAC-AF15-E4F9F002E239}"/>
          </ac:spMkLst>
        </pc:spChg>
        <pc:picChg chg="add mod">
          <ac:chgData name="Ibrahim Sharul" userId="d34ceda7dd29783f" providerId="LiveId" clId="{59B088B1-ACE1-49A4-9A4A-EB91E5A1AE4A}" dt="2023-04-10T15:47:03.437" v="2380" actId="1076"/>
          <ac:picMkLst>
            <pc:docMk/>
            <pc:sldMk cId="731180598" sldId="283"/>
            <ac:picMk id="2050" creationId="{49A2C003-938A-0522-0DB4-60B7283B2E2C}"/>
          </ac:picMkLst>
        </pc:picChg>
      </pc:sldChg>
      <pc:sldChg chg="new del">
        <pc:chgData name="Ibrahim Sharul" userId="d34ceda7dd29783f" providerId="LiveId" clId="{59B088B1-ACE1-49A4-9A4A-EB91E5A1AE4A}" dt="2023-04-10T16:12:59.571" v="3396" actId="47"/>
        <pc:sldMkLst>
          <pc:docMk/>
          <pc:sldMk cId="2399095887" sldId="284"/>
        </pc:sldMkLst>
      </pc:sldChg>
      <pc:sldChg chg="addSp delSp modSp add mod">
        <pc:chgData name="Ibrahim Sharul" userId="d34ceda7dd29783f" providerId="LiveId" clId="{59B088B1-ACE1-49A4-9A4A-EB91E5A1AE4A}" dt="2023-04-10T15:49:38.585" v="2481" actId="14100"/>
        <pc:sldMkLst>
          <pc:docMk/>
          <pc:sldMk cId="3641721873" sldId="285"/>
        </pc:sldMkLst>
        <pc:spChg chg="mod">
          <ac:chgData name="Ibrahim Sharul" userId="d34ceda7dd29783f" providerId="LiveId" clId="{59B088B1-ACE1-49A4-9A4A-EB91E5A1AE4A}" dt="2023-04-10T15:49:38.585" v="2481" actId="14100"/>
          <ac:spMkLst>
            <pc:docMk/>
            <pc:sldMk cId="3641721873" sldId="285"/>
            <ac:spMk id="2" creationId="{8307068B-2308-FB46-D0E4-E1BB9078E859}"/>
          </ac:spMkLst>
        </pc:spChg>
        <pc:spChg chg="add del mod">
          <ac:chgData name="Ibrahim Sharul" userId="d34ceda7dd29783f" providerId="LiveId" clId="{59B088B1-ACE1-49A4-9A4A-EB91E5A1AE4A}" dt="2023-04-10T15:47:36.105" v="2386"/>
          <ac:spMkLst>
            <pc:docMk/>
            <pc:sldMk cId="3641721873" sldId="285"/>
            <ac:spMk id="3" creationId="{32063931-C242-45E9-9150-E64F59745E84}"/>
          </ac:spMkLst>
        </pc:spChg>
        <pc:picChg chg="del">
          <ac:chgData name="Ibrahim Sharul" userId="d34ceda7dd29783f" providerId="LiveId" clId="{59B088B1-ACE1-49A4-9A4A-EB91E5A1AE4A}" dt="2023-04-10T15:47:32.674" v="2383" actId="478"/>
          <ac:picMkLst>
            <pc:docMk/>
            <pc:sldMk cId="3641721873" sldId="285"/>
            <ac:picMk id="2050" creationId="{49A2C003-938A-0522-0DB4-60B7283B2E2C}"/>
          </ac:picMkLst>
        </pc:picChg>
        <pc:picChg chg="add del">
          <ac:chgData name="Ibrahim Sharul" userId="d34ceda7dd29783f" providerId="LiveId" clId="{59B088B1-ACE1-49A4-9A4A-EB91E5A1AE4A}" dt="2023-04-10T15:47:33.901" v="2385"/>
          <ac:picMkLst>
            <pc:docMk/>
            <pc:sldMk cId="3641721873" sldId="285"/>
            <ac:picMk id="3074" creationId="{F0E2D9D8-F58F-918D-C586-5A2B4FAB1E21}"/>
          </ac:picMkLst>
        </pc:picChg>
        <pc:picChg chg="add mod">
          <ac:chgData name="Ibrahim Sharul" userId="d34ceda7dd29783f" providerId="LiveId" clId="{59B088B1-ACE1-49A4-9A4A-EB91E5A1AE4A}" dt="2023-04-10T15:47:51.568" v="2402" actId="14100"/>
          <ac:picMkLst>
            <pc:docMk/>
            <pc:sldMk cId="3641721873" sldId="285"/>
            <ac:picMk id="3076" creationId="{816A91C9-C642-3F92-5883-A44F5EB257A6}"/>
          </ac:picMkLst>
        </pc:picChg>
      </pc:sldChg>
      <pc:sldChg chg="addSp delSp modSp add mod">
        <pc:chgData name="Ibrahim Sharul" userId="d34ceda7dd29783f" providerId="LiveId" clId="{59B088B1-ACE1-49A4-9A4A-EB91E5A1AE4A}" dt="2023-04-10T15:48:34.613" v="2438" actId="26606"/>
        <pc:sldMkLst>
          <pc:docMk/>
          <pc:sldMk cId="350442398" sldId="286"/>
        </pc:sldMkLst>
        <pc:spChg chg="mod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2" creationId="{8307068B-2308-FB46-D0E4-E1BB9078E859}"/>
          </ac:spMkLst>
        </pc:spChg>
        <pc:spChg chg="add del mod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3" creationId="{60B95DC0-4099-C7AF-765A-78FA07007A83}"/>
          </ac:spMkLst>
        </pc:spChg>
        <pc:spChg chg="del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2062" creationId="{A8384FB5-9ADC-4DDC-881B-597D56F5B15D}"/>
          </ac:spMkLst>
        </pc:spChg>
        <pc:spChg chg="del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2064" creationId="{1199E1B1-A8C0-4FE8-A5A8-1CB41D69F857}"/>
          </ac:spMkLst>
        </pc:spChg>
        <pc:spChg chg="del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2066" creationId="{84A8DE83-DE75-4B41-9DB4-A7EC0B0DEC0B}"/>
          </ac:spMkLst>
        </pc:spChg>
        <pc:spChg chg="del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2068" creationId="{A7009A0A-BEF5-4EAC-AF15-E4F9F002E239}"/>
          </ac:spMkLst>
        </pc:spChg>
        <pc:spChg chg="add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4103" creationId="{A8384FB5-9ADC-4DDC-881B-597D56F5B15D}"/>
          </ac:spMkLst>
        </pc:spChg>
        <pc:spChg chg="add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4105" creationId="{1199E1B1-A8C0-4FE8-A5A8-1CB41D69F857}"/>
          </ac:spMkLst>
        </pc:spChg>
        <pc:spChg chg="add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4107" creationId="{84A8DE83-DE75-4B41-9DB4-A7EC0B0DEC0B}"/>
          </ac:spMkLst>
        </pc:spChg>
        <pc:spChg chg="add">
          <ac:chgData name="Ibrahim Sharul" userId="d34ceda7dd29783f" providerId="LiveId" clId="{59B088B1-ACE1-49A4-9A4A-EB91E5A1AE4A}" dt="2023-04-10T15:48:34.613" v="2438" actId="26606"/>
          <ac:spMkLst>
            <pc:docMk/>
            <pc:sldMk cId="350442398" sldId="286"/>
            <ac:spMk id="4109" creationId="{A7009A0A-BEF5-4EAC-AF15-E4F9F002E239}"/>
          </ac:spMkLst>
        </pc:spChg>
        <pc:picChg chg="del">
          <ac:chgData name="Ibrahim Sharul" userId="d34ceda7dd29783f" providerId="LiveId" clId="{59B088B1-ACE1-49A4-9A4A-EB91E5A1AE4A}" dt="2023-04-10T15:48:32.370" v="2436" actId="478"/>
          <ac:picMkLst>
            <pc:docMk/>
            <pc:sldMk cId="350442398" sldId="286"/>
            <ac:picMk id="3076" creationId="{816A91C9-C642-3F92-5883-A44F5EB257A6}"/>
          </ac:picMkLst>
        </pc:picChg>
        <pc:picChg chg="add mod">
          <ac:chgData name="Ibrahim Sharul" userId="d34ceda7dd29783f" providerId="LiveId" clId="{59B088B1-ACE1-49A4-9A4A-EB91E5A1AE4A}" dt="2023-04-10T15:48:34.613" v="2438" actId="26606"/>
          <ac:picMkLst>
            <pc:docMk/>
            <pc:sldMk cId="350442398" sldId="286"/>
            <ac:picMk id="4098" creationId="{3490EA36-031D-75B9-3AF3-9C8FA3F2593D}"/>
          </ac:picMkLst>
        </pc:picChg>
      </pc:sldChg>
      <pc:sldChg chg="addSp delSp modSp add mod">
        <pc:chgData name="Ibrahim Sharul" userId="d34ceda7dd29783f" providerId="LiveId" clId="{59B088B1-ACE1-49A4-9A4A-EB91E5A1AE4A}" dt="2023-04-10T15:49:30.658" v="2480" actId="1076"/>
        <pc:sldMkLst>
          <pc:docMk/>
          <pc:sldMk cId="1546401277" sldId="287"/>
        </pc:sldMkLst>
        <pc:spChg chg="mod">
          <ac:chgData name="Ibrahim Sharul" userId="d34ceda7dd29783f" providerId="LiveId" clId="{59B088B1-ACE1-49A4-9A4A-EB91E5A1AE4A}" dt="2023-04-10T15:49:30.658" v="2480" actId="1076"/>
          <ac:spMkLst>
            <pc:docMk/>
            <pc:sldMk cId="1546401277" sldId="287"/>
            <ac:spMk id="2" creationId="{8307068B-2308-FB46-D0E4-E1BB9078E859}"/>
          </ac:spMkLst>
        </pc:spChg>
        <pc:spChg chg="add del mod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3" creationId="{34E93CAB-D7F7-3646-5D64-4A489B584B4B}"/>
          </ac:spMkLst>
        </pc:spChg>
        <pc:spChg chg="del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4103" creationId="{A8384FB5-9ADC-4DDC-881B-597D56F5B15D}"/>
          </ac:spMkLst>
        </pc:spChg>
        <pc:spChg chg="del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4105" creationId="{1199E1B1-A8C0-4FE8-A5A8-1CB41D69F857}"/>
          </ac:spMkLst>
        </pc:spChg>
        <pc:spChg chg="del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4107" creationId="{84A8DE83-DE75-4B41-9DB4-A7EC0B0DEC0B}"/>
          </ac:spMkLst>
        </pc:spChg>
        <pc:spChg chg="del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4109" creationId="{A7009A0A-BEF5-4EAC-AF15-E4F9F002E239}"/>
          </ac:spMkLst>
        </pc:spChg>
        <pc:spChg chg="add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5127" creationId="{A8384FB5-9ADC-4DDC-881B-597D56F5B15D}"/>
          </ac:spMkLst>
        </pc:spChg>
        <pc:spChg chg="add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5129" creationId="{1199E1B1-A8C0-4FE8-A5A8-1CB41D69F857}"/>
          </ac:spMkLst>
        </pc:spChg>
        <pc:spChg chg="add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5131" creationId="{84A8DE83-DE75-4B41-9DB4-A7EC0B0DEC0B}"/>
          </ac:spMkLst>
        </pc:spChg>
        <pc:spChg chg="add">
          <ac:chgData name="Ibrahim Sharul" userId="d34ceda7dd29783f" providerId="LiveId" clId="{59B088B1-ACE1-49A4-9A4A-EB91E5A1AE4A}" dt="2023-04-10T15:49:02.278" v="2442" actId="26606"/>
          <ac:spMkLst>
            <pc:docMk/>
            <pc:sldMk cId="1546401277" sldId="287"/>
            <ac:spMk id="5133" creationId="{A7009A0A-BEF5-4EAC-AF15-E4F9F002E239}"/>
          </ac:spMkLst>
        </pc:spChg>
        <pc:picChg chg="del">
          <ac:chgData name="Ibrahim Sharul" userId="d34ceda7dd29783f" providerId="LiveId" clId="{59B088B1-ACE1-49A4-9A4A-EB91E5A1AE4A}" dt="2023-04-10T15:48:54.372" v="2440" actId="478"/>
          <ac:picMkLst>
            <pc:docMk/>
            <pc:sldMk cId="1546401277" sldId="287"/>
            <ac:picMk id="4098" creationId="{3490EA36-031D-75B9-3AF3-9C8FA3F2593D}"/>
          </ac:picMkLst>
        </pc:picChg>
        <pc:picChg chg="add mod">
          <ac:chgData name="Ibrahim Sharul" userId="d34ceda7dd29783f" providerId="LiveId" clId="{59B088B1-ACE1-49A4-9A4A-EB91E5A1AE4A}" dt="2023-04-10T15:49:02.278" v="2442" actId="26606"/>
          <ac:picMkLst>
            <pc:docMk/>
            <pc:sldMk cId="1546401277" sldId="287"/>
            <ac:picMk id="5122" creationId="{2859AC6A-7B87-9326-4315-3399B189C5CD}"/>
          </ac:picMkLst>
        </pc:picChg>
      </pc:sldChg>
      <pc:sldChg chg="addSp delSp modSp add mod">
        <pc:chgData name="Ibrahim Sharul" userId="d34ceda7dd29783f" providerId="LiveId" clId="{59B088B1-ACE1-49A4-9A4A-EB91E5A1AE4A}" dt="2023-04-10T15:50:11.962" v="2501" actId="26606"/>
        <pc:sldMkLst>
          <pc:docMk/>
          <pc:sldMk cId="1379009514" sldId="288"/>
        </pc:sldMkLst>
        <pc:spChg chg="mod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2" creationId="{8307068B-2308-FB46-D0E4-E1BB9078E859}"/>
          </ac:spMkLst>
        </pc:spChg>
        <pc:spChg chg="add del mod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3" creationId="{88CC9362-BDBE-6710-E948-08AF9BEFA8B4}"/>
          </ac:spMkLst>
        </pc:spChg>
        <pc:spChg chg="del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5127" creationId="{A8384FB5-9ADC-4DDC-881B-597D56F5B15D}"/>
          </ac:spMkLst>
        </pc:spChg>
        <pc:spChg chg="del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5129" creationId="{1199E1B1-A8C0-4FE8-A5A8-1CB41D69F857}"/>
          </ac:spMkLst>
        </pc:spChg>
        <pc:spChg chg="del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5131" creationId="{84A8DE83-DE75-4B41-9DB4-A7EC0B0DEC0B}"/>
          </ac:spMkLst>
        </pc:spChg>
        <pc:spChg chg="del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5133" creationId="{A7009A0A-BEF5-4EAC-AF15-E4F9F002E239}"/>
          </ac:spMkLst>
        </pc:spChg>
        <pc:spChg chg="add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6151" creationId="{A8384FB5-9ADC-4DDC-881B-597D56F5B15D}"/>
          </ac:spMkLst>
        </pc:spChg>
        <pc:spChg chg="add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6153" creationId="{1199E1B1-A8C0-4FE8-A5A8-1CB41D69F857}"/>
          </ac:spMkLst>
        </pc:spChg>
        <pc:spChg chg="add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6155" creationId="{84A8DE83-DE75-4B41-9DB4-A7EC0B0DEC0B}"/>
          </ac:spMkLst>
        </pc:spChg>
        <pc:spChg chg="add">
          <ac:chgData name="Ibrahim Sharul" userId="d34ceda7dd29783f" providerId="LiveId" clId="{59B088B1-ACE1-49A4-9A4A-EB91E5A1AE4A}" dt="2023-04-10T15:50:11.962" v="2501" actId="26606"/>
          <ac:spMkLst>
            <pc:docMk/>
            <pc:sldMk cId="1379009514" sldId="288"/>
            <ac:spMk id="6157" creationId="{A7009A0A-BEF5-4EAC-AF15-E4F9F002E239}"/>
          </ac:spMkLst>
        </pc:spChg>
        <pc:picChg chg="del mod">
          <ac:chgData name="Ibrahim Sharul" userId="d34ceda7dd29783f" providerId="LiveId" clId="{59B088B1-ACE1-49A4-9A4A-EB91E5A1AE4A}" dt="2023-04-10T15:50:09.679" v="2499" actId="478"/>
          <ac:picMkLst>
            <pc:docMk/>
            <pc:sldMk cId="1379009514" sldId="288"/>
            <ac:picMk id="5122" creationId="{2859AC6A-7B87-9326-4315-3399B189C5CD}"/>
          </ac:picMkLst>
        </pc:picChg>
        <pc:picChg chg="add mod">
          <ac:chgData name="Ibrahim Sharul" userId="d34ceda7dd29783f" providerId="LiveId" clId="{59B088B1-ACE1-49A4-9A4A-EB91E5A1AE4A}" dt="2023-04-10T15:50:11.962" v="2501" actId="26606"/>
          <ac:picMkLst>
            <pc:docMk/>
            <pc:sldMk cId="1379009514" sldId="288"/>
            <ac:picMk id="6146" creationId="{45334FE5-3EF0-9B68-237C-A269707886D4}"/>
          </ac:picMkLst>
        </pc:picChg>
      </pc:sldChg>
      <pc:sldChg chg="addSp delSp modSp new add del mod setBg setClrOvrMap">
        <pc:chgData name="Ibrahim Sharul" userId="d34ceda7dd29783f" providerId="LiveId" clId="{59B088B1-ACE1-49A4-9A4A-EB91E5A1AE4A}" dt="2023-04-10T16:17:51.588" v="3411" actId="478"/>
        <pc:sldMkLst>
          <pc:docMk/>
          <pc:sldMk cId="1717241987" sldId="289"/>
        </pc:sldMkLst>
        <pc:spChg chg="mod">
          <ac:chgData name="Ibrahim Sharul" userId="d34ceda7dd29783f" providerId="LiveId" clId="{59B088B1-ACE1-49A4-9A4A-EB91E5A1AE4A}" dt="2023-04-10T16:17:34.749" v="3405" actId="26606"/>
          <ac:spMkLst>
            <pc:docMk/>
            <pc:sldMk cId="1717241987" sldId="289"/>
            <ac:spMk id="2" creationId="{027A1C4F-90E9-5871-4E5E-39836BBF90C8}"/>
          </ac:spMkLst>
        </pc:spChg>
        <pc:spChg chg="del mod">
          <ac:chgData name="Ibrahim Sharul" userId="d34ceda7dd29783f" providerId="LiveId" clId="{59B088B1-ACE1-49A4-9A4A-EB91E5A1AE4A}" dt="2023-04-10T15:53:20.891" v="2838" actId="26606"/>
          <ac:spMkLst>
            <pc:docMk/>
            <pc:sldMk cId="1717241987" sldId="289"/>
            <ac:spMk id="3" creationId="{07BACC3F-57AD-1D1D-52DA-629308D191CB}"/>
          </ac:spMkLst>
        </pc:spChg>
        <pc:graphicFrameChg chg="add mod modGraphic">
          <ac:chgData name="Ibrahim Sharul" userId="d34ceda7dd29783f" providerId="LiveId" clId="{59B088B1-ACE1-49A4-9A4A-EB91E5A1AE4A}" dt="2023-04-10T16:17:34.749" v="3405" actId="26606"/>
          <ac:graphicFrameMkLst>
            <pc:docMk/>
            <pc:sldMk cId="1717241987" sldId="289"/>
            <ac:graphicFrameMk id="5" creationId="{959B5F39-69CF-9B58-CCF9-F5E62B917966}"/>
          </ac:graphicFrameMkLst>
        </pc:graphicFrameChg>
        <pc:picChg chg="add del mod ord">
          <ac:chgData name="Ibrahim Sharul" userId="d34ceda7dd29783f" providerId="LiveId" clId="{59B088B1-ACE1-49A4-9A4A-EB91E5A1AE4A}" dt="2023-04-10T16:17:51.588" v="3411" actId="478"/>
          <ac:picMkLst>
            <pc:docMk/>
            <pc:sldMk cId="1717241987" sldId="289"/>
            <ac:picMk id="6" creationId="{A84EE28B-392B-DB02-F13C-1286FE73B4B7}"/>
          </ac:picMkLst>
        </pc:picChg>
      </pc:sldChg>
      <pc:sldChg chg="addSp delSp modSp new mod setBg">
        <pc:chgData name="Ibrahim Sharul" userId="d34ceda7dd29783f" providerId="LiveId" clId="{59B088B1-ACE1-49A4-9A4A-EB91E5A1AE4A}" dt="2023-04-10T16:04:19.061" v="3367" actId="26606"/>
        <pc:sldMkLst>
          <pc:docMk/>
          <pc:sldMk cId="3232608684" sldId="290"/>
        </pc:sldMkLst>
        <pc:spChg chg="mod">
          <ac:chgData name="Ibrahim Sharul" userId="d34ceda7dd29783f" providerId="LiveId" clId="{59B088B1-ACE1-49A4-9A4A-EB91E5A1AE4A}" dt="2023-04-10T16:04:19.061" v="3367" actId="26606"/>
          <ac:spMkLst>
            <pc:docMk/>
            <pc:sldMk cId="3232608684" sldId="290"/>
            <ac:spMk id="2" creationId="{3B4456A8-74F9-E57D-D150-42FB94CD25C7}"/>
          </ac:spMkLst>
        </pc:spChg>
        <pc:spChg chg="del mod">
          <ac:chgData name="Ibrahim Sharul" userId="d34ceda7dd29783f" providerId="LiveId" clId="{59B088B1-ACE1-49A4-9A4A-EB91E5A1AE4A}" dt="2023-04-10T16:04:19.061" v="3367" actId="26606"/>
          <ac:spMkLst>
            <pc:docMk/>
            <pc:sldMk cId="3232608684" sldId="290"/>
            <ac:spMk id="3" creationId="{328AD79B-E836-D28B-A5E9-2A2F96B02E0C}"/>
          </ac:spMkLst>
        </pc:spChg>
        <pc:spChg chg="add del">
          <ac:chgData name="Ibrahim Sharul" userId="d34ceda7dd29783f" providerId="LiveId" clId="{59B088B1-ACE1-49A4-9A4A-EB91E5A1AE4A}" dt="2023-04-10T16:04:18.971" v="3366" actId="26606"/>
          <ac:spMkLst>
            <pc:docMk/>
            <pc:sldMk cId="3232608684" sldId="290"/>
            <ac:spMk id="8" creationId="{C2554CA6-288E-4202-BC52-2E5A8F0C0AED}"/>
          </ac:spMkLst>
        </pc:spChg>
        <pc:spChg chg="add">
          <ac:chgData name="Ibrahim Sharul" userId="d34ceda7dd29783f" providerId="LiveId" clId="{59B088B1-ACE1-49A4-9A4A-EB91E5A1AE4A}" dt="2023-04-10T16:04:19.061" v="3367" actId="26606"/>
          <ac:spMkLst>
            <pc:docMk/>
            <pc:sldMk cId="3232608684" sldId="290"/>
            <ac:spMk id="9" creationId="{1D63C574-BFD2-41A1-A567-B0C3CC7FDD4F}"/>
          </ac:spMkLst>
        </pc:spChg>
        <pc:spChg chg="add del">
          <ac:chgData name="Ibrahim Sharul" userId="d34ceda7dd29783f" providerId="LiveId" clId="{59B088B1-ACE1-49A4-9A4A-EB91E5A1AE4A}" dt="2023-04-10T16:04:18.971" v="3366" actId="26606"/>
          <ac:spMkLst>
            <pc:docMk/>
            <pc:sldMk cId="3232608684" sldId="290"/>
            <ac:spMk id="10" creationId="{B10BB131-AC8E-4A8E-A5D1-36260F720C3B}"/>
          </ac:spMkLst>
        </pc:spChg>
        <pc:spChg chg="add">
          <ac:chgData name="Ibrahim Sharul" userId="d34ceda7dd29783f" providerId="LiveId" clId="{59B088B1-ACE1-49A4-9A4A-EB91E5A1AE4A}" dt="2023-04-10T16:04:19.061" v="3367" actId="26606"/>
          <ac:spMkLst>
            <pc:docMk/>
            <pc:sldMk cId="3232608684" sldId="290"/>
            <ac:spMk id="11" creationId="{E2A46BAB-8C31-42B2-90E8-B26DD3E81D37}"/>
          </ac:spMkLst>
        </pc:spChg>
        <pc:spChg chg="add del">
          <ac:chgData name="Ibrahim Sharul" userId="d34ceda7dd29783f" providerId="LiveId" clId="{59B088B1-ACE1-49A4-9A4A-EB91E5A1AE4A}" dt="2023-04-10T16:04:18.971" v="3366" actId="26606"/>
          <ac:spMkLst>
            <pc:docMk/>
            <pc:sldMk cId="3232608684" sldId="290"/>
            <ac:spMk id="12" creationId="{5B7778FC-632E-4DCA-A7CB-0D7731CCF970}"/>
          </ac:spMkLst>
        </pc:spChg>
        <pc:spChg chg="add del">
          <ac:chgData name="Ibrahim Sharul" userId="d34ceda7dd29783f" providerId="LiveId" clId="{59B088B1-ACE1-49A4-9A4A-EB91E5A1AE4A}" dt="2023-04-10T16:04:18.971" v="3366" actId="26606"/>
          <ac:spMkLst>
            <pc:docMk/>
            <pc:sldMk cId="3232608684" sldId="290"/>
            <ac:spMk id="14" creationId="{FA23A907-97FB-4A8F-880A-DD77401C4296}"/>
          </ac:spMkLst>
        </pc:spChg>
        <pc:grpChg chg="add">
          <ac:chgData name="Ibrahim Sharul" userId="d34ceda7dd29783f" providerId="LiveId" clId="{59B088B1-ACE1-49A4-9A4A-EB91E5A1AE4A}" dt="2023-04-10T16:04:19.061" v="3367" actId="26606"/>
          <ac:grpSpMkLst>
            <pc:docMk/>
            <pc:sldMk cId="3232608684" sldId="290"/>
            <ac:grpSpMk id="13" creationId="{B3F7A3C7-0737-4E57-B30E-8EEFE638B401}"/>
          </ac:grpSpMkLst>
        </pc:grpChg>
        <pc:grpChg chg="add">
          <ac:chgData name="Ibrahim Sharul" userId="d34ceda7dd29783f" providerId="LiveId" clId="{59B088B1-ACE1-49A4-9A4A-EB91E5A1AE4A}" dt="2023-04-10T16:04:19.061" v="3367" actId="26606"/>
          <ac:grpSpMkLst>
            <pc:docMk/>
            <pc:sldMk cId="3232608684" sldId="290"/>
            <ac:grpSpMk id="17" creationId="{43F5E015-E085-4624-B431-B42414448684}"/>
          </ac:grpSpMkLst>
        </pc:grpChg>
        <pc:graphicFrameChg chg="add">
          <ac:chgData name="Ibrahim Sharul" userId="d34ceda7dd29783f" providerId="LiveId" clId="{59B088B1-ACE1-49A4-9A4A-EB91E5A1AE4A}" dt="2023-04-10T16:04:19.061" v="3367" actId="26606"/>
          <ac:graphicFrameMkLst>
            <pc:docMk/>
            <pc:sldMk cId="3232608684" sldId="290"/>
            <ac:graphicFrameMk id="5" creationId="{87AA6484-4FFD-84B4-8277-364AF85189EF}"/>
          </ac:graphicFrameMkLst>
        </pc:graphicFrameChg>
      </pc:sldChg>
      <pc:sldMasterChg chg="delSldLayout">
        <pc:chgData name="Ibrahim Sharul" userId="d34ceda7dd29783f" providerId="LiveId" clId="{59B088B1-ACE1-49A4-9A4A-EB91E5A1AE4A}" dt="2023-04-10T15:41:11.365" v="2334" actId="47"/>
        <pc:sldMasterMkLst>
          <pc:docMk/>
          <pc:sldMasterMk cId="649552955" sldId="2147483648"/>
        </pc:sldMasterMkLst>
        <pc:sldLayoutChg chg="del">
          <pc:chgData name="Ibrahim Sharul" userId="d34ceda7dd29783f" providerId="LiveId" clId="{59B088B1-ACE1-49A4-9A4A-EB91E5A1AE4A}" dt="2023-04-10T15:41:11.365" v="2334" actId="47"/>
          <pc:sldLayoutMkLst>
            <pc:docMk/>
            <pc:sldMasterMk cId="649552955" sldId="2147483648"/>
            <pc:sldLayoutMk cId="69542018" sldId="21474836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9CD75-0355-4E6B-A7E9-E05D013644C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AE2040-73E3-4BA0-9D9B-752EA98FF064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Topic and its significance</a:t>
          </a:r>
          <a:endParaRPr lang="en-US"/>
        </a:p>
      </dgm:t>
    </dgm:pt>
    <dgm:pt modelId="{9A192753-DF9F-427E-AF9F-D41B5BC44269}" type="parTrans" cxnId="{0DD0453C-D096-4A91-8124-353AF3514675}">
      <dgm:prSet/>
      <dgm:spPr/>
      <dgm:t>
        <a:bodyPr/>
        <a:lstStyle/>
        <a:p>
          <a:endParaRPr lang="en-US"/>
        </a:p>
      </dgm:t>
    </dgm:pt>
    <dgm:pt modelId="{744E5BCA-AB59-473C-A8C2-25FB82646531}" type="sibTrans" cxnId="{0DD0453C-D096-4A91-8124-353AF35146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B01538-5F39-4DB7-89CE-169FBA6AC52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Definition of terms</a:t>
          </a:r>
          <a:endParaRPr lang="en-US"/>
        </a:p>
      </dgm:t>
    </dgm:pt>
    <dgm:pt modelId="{2B23D1F7-485D-4325-8F67-120C575DFE46}" type="parTrans" cxnId="{23B005EA-1A53-43D0-A719-338C7ADBEEA0}">
      <dgm:prSet/>
      <dgm:spPr/>
      <dgm:t>
        <a:bodyPr/>
        <a:lstStyle/>
        <a:p>
          <a:endParaRPr lang="en-US"/>
        </a:p>
      </dgm:t>
    </dgm:pt>
    <dgm:pt modelId="{BB6D1114-FB64-4801-9D9C-48D8F0C5DFE6}" type="sibTrans" cxnId="{23B005EA-1A53-43D0-A719-338C7ADBEEA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9241B8-8D17-482F-B2A4-51EBDA01788A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Framework</a:t>
          </a:r>
          <a:endParaRPr lang="en-US"/>
        </a:p>
      </dgm:t>
    </dgm:pt>
    <dgm:pt modelId="{2E52114D-3850-458A-8FE3-0FD807C3CC6B}" type="parTrans" cxnId="{74C39EAB-0AB8-404D-9454-6782D5E454E1}">
      <dgm:prSet/>
      <dgm:spPr/>
      <dgm:t>
        <a:bodyPr/>
        <a:lstStyle/>
        <a:p>
          <a:endParaRPr lang="en-US"/>
        </a:p>
      </dgm:t>
    </dgm:pt>
    <dgm:pt modelId="{A80C72BE-CBEF-481C-A03A-9478AED7A641}" type="sibTrans" cxnId="{74C39EAB-0AB8-404D-9454-6782D5E454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6BD6D4-2E5D-4AF9-9C64-35B0879B6512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Summary of findings</a:t>
          </a:r>
          <a:endParaRPr lang="en-US"/>
        </a:p>
      </dgm:t>
    </dgm:pt>
    <dgm:pt modelId="{947494B4-61B7-4C66-B5B6-DDC9A8C2BFD3}" type="parTrans" cxnId="{7B5C2286-AA03-4D6A-80EF-905DB11B2B9D}">
      <dgm:prSet/>
      <dgm:spPr/>
      <dgm:t>
        <a:bodyPr/>
        <a:lstStyle/>
        <a:p>
          <a:endParaRPr lang="en-US"/>
        </a:p>
      </dgm:t>
    </dgm:pt>
    <dgm:pt modelId="{F649E80D-9FFE-4797-9DB4-C8B595A644D2}" type="sibTrans" cxnId="{7B5C2286-AA03-4D6A-80EF-905DB11B2B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F7F182-6A2A-4867-8184-2475E3A024CB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Recommendations and projections</a:t>
          </a:r>
          <a:endParaRPr lang="en-US"/>
        </a:p>
      </dgm:t>
    </dgm:pt>
    <dgm:pt modelId="{A6003356-78BE-4D7F-AF0D-C48CBACCBEBC}" type="parTrans" cxnId="{D29AA864-77A6-4732-A1F6-48B7A91B256A}">
      <dgm:prSet/>
      <dgm:spPr/>
      <dgm:t>
        <a:bodyPr/>
        <a:lstStyle/>
        <a:p>
          <a:endParaRPr lang="en-US"/>
        </a:p>
      </dgm:t>
    </dgm:pt>
    <dgm:pt modelId="{54C945FF-FEE3-458D-80E2-452BFA0A063B}" type="sibTrans" cxnId="{D29AA864-77A6-4732-A1F6-48B7A91B256A}">
      <dgm:prSet/>
      <dgm:spPr/>
      <dgm:t>
        <a:bodyPr/>
        <a:lstStyle/>
        <a:p>
          <a:endParaRPr lang="en-US"/>
        </a:p>
      </dgm:t>
    </dgm:pt>
    <dgm:pt modelId="{C06B401F-E773-4157-BB74-A390D690843B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Central Question of Inquiry &amp; main argument</a:t>
          </a:r>
          <a:endParaRPr lang="en-US"/>
        </a:p>
      </dgm:t>
    </dgm:pt>
    <dgm:pt modelId="{36DB04F2-5E0F-447D-9CD2-46940FF55DCF}" type="parTrans" cxnId="{97D4F824-D664-4BB5-9948-EBBCEC729E19}">
      <dgm:prSet/>
      <dgm:spPr/>
      <dgm:t>
        <a:bodyPr/>
        <a:lstStyle/>
        <a:p>
          <a:endParaRPr lang="en-SG"/>
        </a:p>
      </dgm:t>
    </dgm:pt>
    <dgm:pt modelId="{68E17B2A-9C70-4308-B5BD-0CB4AAA5A9F3}" type="sibTrans" cxnId="{97D4F824-D664-4BB5-9948-EBBCEC729E19}">
      <dgm:prSet/>
      <dgm:spPr/>
      <dgm:t>
        <a:bodyPr/>
        <a:lstStyle/>
        <a:p>
          <a:pPr>
            <a:lnSpc>
              <a:spcPct val="100000"/>
            </a:lnSpc>
          </a:pPr>
          <a:endParaRPr lang="en-SG"/>
        </a:p>
      </dgm:t>
    </dgm:pt>
    <dgm:pt modelId="{C4603EB5-0F84-4011-B20C-C143CCE6EAD4}" type="pres">
      <dgm:prSet presAssocID="{34D9CD75-0355-4E6B-A7E9-E05D013644C7}" presName="root" presStyleCnt="0">
        <dgm:presLayoutVars>
          <dgm:dir/>
          <dgm:resizeHandles val="exact"/>
        </dgm:presLayoutVars>
      </dgm:prSet>
      <dgm:spPr/>
    </dgm:pt>
    <dgm:pt modelId="{57A9D93E-B079-4851-A80E-750423A1314A}" type="pres">
      <dgm:prSet presAssocID="{34D9CD75-0355-4E6B-A7E9-E05D013644C7}" presName="container" presStyleCnt="0">
        <dgm:presLayoutVars>
          <dgm:dir/>
          <dgm:resizeHandles val="exact"/>
        </dgm:presLayoutVars>
      </dgm:prSet>
      <dgm:spPr/>
    </dgm:pt>
    <dgm:pt modelId="{EC4A9B4D-7E03-4AAD-B216-5F4FBEB936A1}" type="pres">
      <dgm:prSet presAssocID="{D7AE2040-73E3-4BA0-9D9B-752EA98FF064}" presName="compNode" presStyleCnt="0"/>
      <dgm:spPr/>
    </dgm:pt>
    <dgm:pt modelId="{E9CE6696-86DE-494F-9A99-373EE88772A1}" type="pres">
      <dgm:prSet presAssocID="{D7AE2040-73E3-4BA0-9D9B-752EA98FF064}" presName="iconBgRect" presStyleLbl="bgShp" presStyleIdx="0" presStyleCnt="6"/>
      <dgm:spPr/>
    </dgm:pt>
    <dgm:pt modelId="{62F01CC3-A1FA-410F-AC55-BE4C8E3D75DA}" type="pres">
      <dgm:prSet presAssocID="{D7AE2040-73E3-4BA0-9D9B-752EA98FF06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D413D51-6D76-4548-A573-B6E60FD99603}" type="pres">
      <dgm:prSet presAssocID="{D7AE2040-73E3-4BA0-9D9B-752EA98FF064}" presName="spaceRect" presStyleCnt="0"/>
      <dgm:spPr/>
    </dgm:pt>
    <dgm:pt modelId="{88083F0E-84D9-4AC3-9B7C-E31E690533AC}" type="pres">
      <dgm:prSet presAssocID="{D7AE2040-73E3-4BA0-9D9B-752EA98FF064}" presName="textRect" presStyleLbl="revTx" presStyleIdx="0" presStyleCnt="6">
        <dgm:presLayoutVars>
          <dgm:chMax val="1"/>
          <dgm:chPref val="1"/>
        </dgm:presLayoutVars>
      </dgm:prSet>
      <dgm:spPr/>
    </dgm:pt>
    <dgm:pt modelId="{23831DD7-DBD7-4A05-A7C4-7C11A61EAB75}" type="pres">
      <dgm:prSet presAssocID="{744E5BCA-AB59-473C-A8C2-25FB82646531}" presName="sibTrans" presStyleLbl="sibTrans2D1" presStyleIdx="0" presStyleCnt="0"/>
      <dgm:spPr/>
    </dgm:pt>
    <dgm:pt modelId="{A3ED5CD3-8BEF-453E-BA0F-97547ED1AEEB}" type="pres">
      <dgm:prSet presAssocID="{CBB01538-5F39-4DB7-89CE-169FBA6AC52E}" presName="compNode" presStyleCnt="0"/>
      <dgm:spPr/>
    </dgm:pt>
    <dgm:pt modelId="{3AE9EC49-4922-4999-AC88-DA7C524316ED}" type="pres">
      <dgm:prSet presAssocID="{CBB01538-5F39-4DB7-89CE-169FBA6AC52E}" presName="iconBgRect" presStyleLbl="bgShp" presStyleIdx="1" presStyleCnt="6"/>
      <dgm:spPr/>
    </dgm:pt>
    <dgm:pt modelId="{3C504C47-B588-4D82-9F85-BCA7BAE3A8FD}" type="pres">
      <dgm:prSet presAssocID="{CBB01538-5F39-4DB7-89CE-169FBA6AC52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FE54BA6-72B8-4774-B6AD-DA66E0106F81}" type="pres">
      <dgm:prSet presAssocID="{CBB01538-5F39-4DB7-89CE-169FBA6AC52E}" presName="spaceRect" presStyleCnt="0"/>
      <dgm:spPr/>
    </dgm:pt>
    <dgm:pt modelId="{6F872018-2336-45F5-92AA-DC1A53CE8ADF}" type="pres">
      <dgm:prSet presAssocID="{CBB01538-5F39-4DB7-89CE-169FBA6AC52E}" presName="textRect" presStyleLbl="revTx" presStyleIdx="1" presStyleCnt="6">
        <dgm:presLayoutVars>
          <dgm:chMax val="1"/>
          <dgm:chPref val="1"/>
        </dgm:presLayoutVars>
      </dgm:prSet>
      <dgm:spPr/>
    </dgm:pt>
    <dgm:pt modelId="{DF467128-A232-430D-9C40-010A276E5F8B}" type="pres">
      <dgm:prSet presAssocID="{BB6D1114-FB64-4801-9D9C-48D8F0C5DFE6}" presName="sibTrans" presStyleLbl="sibTrans2D1" presStyleIdx="0" presStyleCnt="0"/>
      <dgm:spPr/>
    </dgm:pt>
    <dgm:pt modelId="{A685F61F-4D97-4784-918E-B10DDE5B1E9B}" type="pres">
      <dgm:prSet presAssocID="{C06B401F-E773-4157-BB74-A390D690843B}" presName="compNode" presStyleCnt="0"/>
      <dgm:spPr/>
    </dgm:pt>
    <dgm:pt modelId="{5F289543-B69C-4136-8D6C-0778CE3C53E6}" type="pres">
      <dgm:prSet presAssocID="{C06B401F-E773-4157-BB74-A390D690843B}" presName="iconBgRect" presStyleLbl="bgShp" presStyleIdx="2" presStyleCnt="6"/>
      <dgm:spPr/>
    </dgm:pt>
    <dgm:pt modelId="{B688CA9B-19A0-47D8-AEF2-25392BF876CF}" type="pres">
      <dgm:prSet presAssocID="{C06B401F-E773-4157-BB74-A390D690843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2DBB56F-592B-454C-B3C5-1DADE0E01B65}" type="pres">
      <dgm:prSet presAssocID="{C06B401F-E773-4157-BB74-A390D690843B}" presName="spaceRect" presStyleCnt="0"/>
      <dgm:spPr/>
    </dgm:pt>
    <dgm:pt modelId="{A65F9727-E902-494F-B507-B84F075B6585}" type="pres">
      <dgm:prSet presAssocID="{C06B401F-E773-4157-BB74-A390D690843B}" presName="textRect" presStyleLbl="revTx" presStyleIdx="2" presStyleCnt="6">
        <dgm:presLayoutVars>
          <dgm:chMax val="1"/>
          <dgm:chPref val="1"/>
        </dgm:presLayoutVars>
      </dgm:prSet>
      <dgm:spPr/>
    </dgm:pt>
    <dgm:pt modelId="{AF9F76D6-F806-4076-A478-000969934DA8}" type="pres">
      <dgm:prSet presAssocID="{68E17B2A-9C70-4308-B5BD-0CB4AAA5A9F3}" presName="sibTrans" presStyleLbl="sibTrans2D1" presStyleIdx="0" presStyleCnt="0"/>
      <dgm:spPr/>
    </dgm:pt>
    <dgm:pt modelId="{9D1CD42D-8FB6-473C-BE89-83AAB6A14EFD}" type="pres">
      <dgm:prSet presAssocID="{989241B8-8D17-482F-B2A4-51EBDA01788A}" presName="compNode" presStyleCnt="0"/>
      <dgm:spPr/>
    </dgm:pt>
    <dgm:pt modelId="{8EA5AAFB-C516-4D26-B67E-673E7BABB140}" type="pres">
      <dgm:prSet presAssocID="{989241B8-8D17-482F-B2A4-51EBDA01788A}" presName="iconBgRect" presStyleLbl="bgShp" presStyleIdx="3" presStyleCnt="6"/>
      <dgm:spPr/>
    </dgm:pt>
    <dgm:pt modelId="{3D3FA598-D551-4983-9C3A-346D0913F7CA}" type="pres">
      <dgm:prSet presAssocID="{989241B8-8D17-482F-B2A4-51EBDA01788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8CF1A39-3C81-4AA3-B071-8B343DD17EE2}" type="pres">
      <dgm:prSet presAssocID="{989241B8-8D17-482F-B2A4-51EBDA01788A}" presName="spaceRect" presStyleCnt="0"/>
      <dgm:spPr/>
    </dgm:pt>
    <dgm:pt modelId="{F19B9B34-268F-42B4-8E52-C0906B9F2641}" type="pres">
      <dgm:prSet presAssocID="{989241B8-8D17-482F-B2A4-51EBDA01788A}" presName="textRect" presStyleLbl="revTx" presStyleIdx="3" presStyleCnt="6">
        <dgm:presLayoutVars>
          <dgm:chMax val="1"/>
          <dgm:chPref val="1"/>
        </dgm:presLayoutVars>
      </dgm:prSet>
      <dgm:spPr/>
    </dgm:pt>
    <dgm:pt modelId="{295C3CCB-1B1C-4644-BADE-6582543FB677}" type="pres">
      <dgm:prSet presAssocID="{A80C72BE-CBEF-481C-A03A-9478AED7A641}" presName="sibTrans" presStyleLbl="sibTrans2D1" presStyleIdx="0" presStyleCnt="0"/>
      <dgm:spPr/>
    </dgm:pt>
    <dgm:pt modelId="{AD2CF13F-9CCB-476D-AEA5-0820A422351A}" type="pres">
      <dgm:prSet presAssocID="{1A6BD6D4-2E5D-4AF9-9C64-35B0879B6512}" presName="compNode" presStyleCnt="0"/>
      <dgm:spPr/>
    </dgm:pt>
    <dgm:pt modelId="{8716A315-B0E3-4523-8EF4-EC313AFB5BE3}" type="pres">
      <dgm:prSet presAssocID="{1A6BD6D4-2E5D-4AF9-9C64-35B0879B6512}" presName="iconBgRect" presStyleLbl="bgShp" presStyleIdx="4" presStyleCnt="6"/>
      <dgm:spPr/>
    </dgm:pt>
    <dgm:pt modelId="{110F3035-0927-4582-881E-B865C63007FD}" type="pres">
      <dgm:prSet presAssocID="{1A6BD6D4-2E5D-4AF9-9C64-35B0879B6512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DED22E-8EDE-4583-BAE7-759D29FC5C62}" type="pres">
      <dgm:prSet presAssocID="{1A6BD6D4-2E5D-4AF9-9C64-35B0879B6512}" presName="spaceRect" presStyleCnt="0"/>
      <dgm:spPr/>
    </dgm:pt>
    <dgm:pt modelId="{36539A19-0930-42C8-ABC3-C72E43E638B8}" type="pres">
      <dgm:prSet presAssocID="{1A6BD6D4-2E5D-4AF9-9C64-35B0879B6512}" presName="textRect" presStyleLbl="revTx" presStyleIdx="4" presStyleCnt="6">
        <dgm:presLayoutVars>
          <dgm:chMax val="1"/>
          <dgm:chPref val="1"/>
        </dgm:presLayoutVars>
      </dgm:prSet>
      <dgm:spPr/>
    </dgm:pt>
    <dgm:pt modelId="{8F930468-AFB9-4545-B3E9-1A62FA0C4FA3}" type="pres">
      <dgm:prSet presAssocID="{F649E80D-9FFE-4797-9DB4-C8B595A644D2}" presName="sibTrans" presStyleLbl="sibTrans2D1" presStyleIdx="0" presStyleCnt="0"/>
      <dgm:spPr/>
    </dgm:pt>
    <dgm:pt modelId="{0B33A372-4686-406F-A33C-2DA09BFBF08F}" type="pres">
      <dgm:prSet presAssocID="{04F7F182-6A2A-4867-8184-2475E3A024CB}" presName="compNode" presStyleCnt="0"/>
      <dgm:spPr/>
    </dgm:pt>
    <dgm:pt modelId="{10A6EEF5-ED85-4656-B4EA-0F56886DA5D7}" type="pres">
      <dgm:prSet presAssocID="{04F7F182-6A2A-4867-8184-2475E3A024CB}" presName="iconBgRect" presStyleLbl="bgShp" presStyleIdx="5" presStyleCnt="6"/>
      <dgm:spPr/>
    </dgm:pt>
    <dgm:pt modelId="{21638861-111E-4EE4-9AD0-2FA96998D537}" type="pres">
      <dgm:prSet presAssocID="{04F7F182-6A2A-4867-8184-2475E3A024CB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DB58EA42-C465-4CBD-8B76-29A828C9D987}" type="pres">
      <dgm:prSet presAssocID="{04F7F182-6A2A-4867-8184-2475E3A024CB}" presName="spaceRect" presStyleCnt="0"/>
      <dgm:spPr/>
    </dgm:pt>
    <dgm:pt modelId="{5CA130A5-1658-4E77-9131-F2E6B8B82C83}" type="pres">
      <dgm:prSet presAssocID="{04F7F182-6A2A-4867-8184-2475E3A024C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728160F-D516-449E-A548-45ECB1644118}" type="presOf" srcId="{C06B401F-E773-4157-BB74-A390D690843B}" destId="{A65F9727-E902-494F-B507-B84F075B6585}" srcOrd="0" destOrd="0" presId="urn:microsoft.com/office/officeart/2018/2/layout/IconCircleList"/>
    <dgm:cxn modelId="{0D042022-8995-49FB-8512-5B732DD9EDAA}" type="presOf" srcId="{D7AE2040-73E3-4BA0-9D9B-752EA98FF064}" destId="{88083F0E-84D9-4AC3-9B7C-E31E690533AC}" srcOrd="0" destOrd="0" presId="urn:microsoft.com/office/officeart/2018/2/layout/IconCircleList"/>
    <dgm:cxn modelId="{97D4F824-D664-4BB5-9948-EBBCEC729E19}" srcId="{34D9CD75-0355-4E6B-A7E9-E05D013644C7}" destId="{C06B401F-E773-4157-BB74-A390D690843B}" srcOrd="2" destOrd="0" parTransId="{36DB04F2-5E0F-447D-9CD2-46940FF55DCF}" sibTransId="{68E17B2A-9C70-4308-B5BD-0CB4AAA5A9F3}"/>
    <dgm:cxn modelId="{FC992026-44C7-45A0-8351-B84133A74568}" type="presOf" srcId="{989241B8-8D17-482F-B2A4-51EBDA01788A}" destId="{F19B9B34-268F-42B4-8E52-C0906B9F2641}" srcOrd="0" destOrd="0" presId="urn:microsoft.com/office/officeart/2018/2/layout/IconCircleList"/>
    <dgm:cxn modelId="{B665D52B-F6EC-46FB-9D63-6FB509AB6CC6}" type="presOf" srcId="{F649E80D-9FFE-4797-9DB4-C8B595A644D2}" destId="{8F930468-AFB9-4545-B3E9-1A62FA0C4FA3}" srcOrd="0" destOrd="0" presId="urn:microsoft.com/office/officeart/2018/2/layout/IconCircleList"/>
    <dgm:cxn modelId="{B5186832-F3AF-450F-8056-ACCB713113B5}" type="presOf" srcId="{34D9CD75-0355-4E6B-A7E9-E05D013644C7}" destId="{C4603EB5-0F84-4011-B20C-C143CCE6EAD4}" srcOrd="0" destOrd="0" presId="urn:microsoft.com/office/officeart/2018/2/layout/IconCircleList"/>
    <dgm:cxn modelId="{0DD0453C-D096-4A91-8124-353AF3514675}" srcId="{34D9CD75-0355-4E6B-A7E9-E05D013644C7}" destId="{D7AE2040-73E3-4BA0-9D9B-752EA98FF064}" srcOrd="0" destOrd="0" parTransId="{9A192753-DF9F-427E-AF9F-D41B5BC44269}" sibTransId="{744E5BCA-AB59-473C-A8C2-25FB82646531}"/>
    <dgm:cxn modelId="{D29AA864-77A6-4732-A1F6-48B7A91B256A}" srcId="{34D9CD75-0355-4E6B-A7E9-E05D013644C7}" destId="{04F7F182-6A2A-4867-8184-2475E3A024CB}" srcOrd="5" destOrd="0" parTransId="{A6003356-78BE-4D7F-AF0D-C48CBACCBEBC}" sibTransId="{54C945FF-FEE3-458D-80E2-452BFA0A063B}"/>
    <dgm:cxn modelId="{73AD6848-1ED9-4DF6-B542-BD197E38251A}" type="presOf" srcId="{04F7F182-6A2A-4867-8184-2475E3A024CB}" destId="{5CA130A5-1658-4E77-9131-F2E6B8B82C83}" srcOrd="0" destOrd="0" presId="urn:microsoft.com/office/officeart/2018/2/layout/IconCircleList"/>
    <dgm:cxn modelId="{D2C17954-22A4-468B-95C0-7B9CC9D22E7A}" type="presOf" srcId="{CBB01538-5F39-4DB7-89CE-169FBA6AC52E}" destId="{6F872018-2336-45F5-92AA-DC1A53CE8ADF}" srcOrd="0" destOrd="0" presId="urn:microsoft.com/office/officeart/2018/2/layout/IconCircleList"/>
    <dgm:cxn modelId="{7B5C2286-AA03-4D6A-80EF-905DB11B2B9D}" srcId="{34D9CD75-0355-4E6B-A7E9-E05D013644C7}" destId="{1A6BD6D4-2E5D-4AF9-9C64-35B0879B6512}" srcOrd="4" destOrd="0" parTransId="{947494B4-61B7-4C66-B5B6-DDC9A8C2BFD3}" sibTransId="{F649E80D-9FFE-4797-9DB4-C8B595A644D2}"/>
    <dgm:cxn modelId="{04268FA4-92C1-4C18-9ACF-9D5F5EA0497B}" type="presOf" srcId="{744E5BCA-AB59-473C-A8C2-25FB82646531}" destId="{23831DD7-DBD7-4A05-A7C4-7C11A61EAB75}" srcOrd="0" destOrd="0" presId="urn:microsoft.com/office/officeart/2018/2/layout/IconCircleList"/>
    <dgm:cxn modelId="{74C39EAB-0AB8-404D-9454-6782D5E454E1}" srcId="{34D9CD75-0355-4E6B-A7E9-E05D013644C7}" destId="{989241B8-8D17-482F-B2A4-51EBDA01788A}" srcOrd="3" destOrd="0" parTransId="{2E52114D-3850-458A-8FE3-0FD807C3CC6B}" sibTransId="{A80C72BE-CBEF-481C-A03A-9478AED7A641}"/>
    <dgm:cxn modelId="{CAE50AC0-7AE2-44F1-BCD8-18BD12EF48C6}" type="presOf" srcId="{1A6BD6D4-2E5D-4AF9-9C64-35B0879B6512}" destId="{36539A19-0930-42C8-ABC3-C72E43E638B8}" srcOrd="0" destOrd="0" presId="urn:microsoft.com/office/officeart/2018/2/layout/IconCircleList"/>
    <dgm:cxn modelId="{11515CCE-47B4-4C6B-9D64-1C8668DD5DDB}" type="presOf" srcId="{68E17B2A-9C70-4308-B5BD-0CB4AAA5A9F3}" destId="{AF9F76D6-F806-4076-A478-000969934DA8}" srcOrd="0" destOrd="0" presId="urn:microsoft.com/office/officeart/2018/2/layout/IconCircleList"/>
    <dgm:cxn modelId="{B5A0F6D3-45E3-41C9-A84D-1ADBA3747F8D}" type="presOf" srcId="{BB6D1114-FB64-4801-9D9C-48D8F0C5DFE6}" destId="{DF467128-A232-430D-9C40-010A276E5F8B}" srcOrd="0" destOrd="0" presId="urn:microsoft.com/office/officeart/2018/2/layout/IconCircleList"/>
    <dgm:cxn modelId="{23B005EA-1A53-43D0-A719-338C7ADBEEA0}" srcId="{34D9CD75-0355-4E6B-A7E9-E05D013644C7}" destId="{CBB01538-5F39-4DB7-89CE-169FBA6AC52E}" srcOrd="1" destOrd="0" parTransId="{2B23D1F7-485D-4325-8F67-120C575DFE46}" sibTransId="{BB6D1114-FB64-4801-9D9C-48D8F0C5DFE6}"/>
    <dgm:cxn modelId="{4B62D3F6-00A1-4867-831C-E0215BCC0005}" type="presOf" srcId="{A80C72BE-CBEF-481C-A03A-9478AED7A641}" destId="{295C3CCB-1B1C-4644-BADE-6582543FB677}" srcOrd="0" destOrd="0" presId="urn:microsoft.com/office/officeart/2018/2/layout/IconCircleList"/>
    <dgm:cxn modelId="{7109F425-66E1-44EB-9CA7-B106E75110BA}" type="presParOf" srcId="{C4603EB5-0F84-4011-B20C-C143CCE6EAD4}" destId="{57A9D93E-B079-4851-A80E-750423A1314A}" srcOrd="0" destOrd="0" presId="urn:microsoft.com/office/officeart/2018/2/layout/IconCircleList"/>
    <dgm:cxn modelId="{86BE56A8-92C0-457B-B34C-82105847430B}" type="presParOf" srcId="{57A9D93E-B079-4851-A80E-750423A1314A}" destId="{EC4A9B4D-7E03-4AAD-B216-5F4FBEB936A1}" srcOrd="0" destOrd="0" presId="urn:microsoft.com/office/officeart/2018/2/layout/IconCircleList"/>
    <dgm:cxn modelId="{BC632D69-18BB-4020-A162-FB4373751131}" type="presParOf" srcId="{EC4A9B4D-7E03-4AAD-B216-5F4FBEB936A1}" destId="{E9CE6696-86DE-494F-9A99-373EE88772A1}" srcOrd="0" destOrd="0" presId="urn:microsoft.com/office/officeart/2018/2/layout/IconCircleList"/>
    <dgm:cxn modelId="{3991C903-0D3F-4117-8D31-09624CEC7C3A}" type="presParOf" srcId="{EC4A9B4D-7E03-4AAD-B216-5F4FBEB936A1}" destId="{62F01CC3-A1FA-410F-AC55-BE4C8E3D75DA}" srcOrd="1" destOrd="0" presId="urn:microsoft.com/office/officeart/2018/2/layout/IconCircleList"/>
    <dgm:cxn modelId="{27B815F5-E4C7-4D33-9A24-C2DD43073644}" type="presParOf" srcId="{EC4A9B4D-7E03-4AAD-B216-5F4FBEB936A1}" destId="{FD413D51-6D76-4548-A573-B6E60FD99603}" srcOrd="2" destOrd="0" presId="urn:microsoft.com/office/officeart/2018/2/layout/IconCircleList"/>
    <dgm:cxn modelId="{8EA4CE04-F5C4-469E-AA6A-54AA95F368B6}" type="presParOf" srcId="{EC4A9B4D-7E03-4AAD-B216-5F4FBEB936A1}" destId="{88083F0E-84D9-4AC3-9B7C-E31E690533AC}" srcOrd="3" destOrd="0" presId="urn:microsoft.com/office/officeart/2018/2/layout/IconCircleList"/>
    <dgm:cxn modelId="{C7E00490-7B68-4873-9FD1-191D25CC000E}" type="presParOf" srcId="{57A9D93E-B079-4851-A80E-750423A1314A}" destId="{23831DD7-DBD7-4A05-A7C4-7C11A61EAB75}" srcOrd="1" destOrd="0" presId="urn:microsoft.com/office/officeart/2018/2/layout/IconCircleList"/>
    <dgm:cxn modelId="{11688132-1BC7-4DCA-8720-AAD6340F7841}" type="presParOf" srcId="{57A9D93E-B079-4851-A80E-750423A1314A}" destId="{A3ED5CD3-8BEF-453E-BA0F-97547ED1AEEB}" srcOrd="2" destOrd="0" presId="urn:microsoft.com/office/officeart/2018/2/layout/IconCircleList"/>
    <dgm:cxn modelId="{0896F439-9794-493E-88F2-F3E8EAA3477B}" type="presParOf" srcId="{A3ED5CD3-8BEF-453E-BA0F-97547ED1AEEB}" destId="{3AE9EC49-4922-4999-AC88-DA7C524316ED}" srcOrd="0" destOrd="0" presId="urn:microsoft.com/office/officeart/2018/2/layout/IconCircleList"/>
    <dgm:cxn modelId="{2857FD74-8D7D-4DB0-BEB5-A54BC031A220}" type="presParOf" srcId="{A3ED5CD3-8BEF-453E-BA0F-97547ED1AEEB}" destId="{3C504C47-B588-4D82-9F85-BCA7BAE3A8FD}" srcOrd="1" destOrd="0" presId="urn:microsoft.com/office/officeart/2018/2/layout/IconCircleList"/>
    <dgm:cxn modelId="{F92DB337-AE9A-401A-A16D-B32BC99BDEC5}" type="presParOf" srcId="{A3ED5CD3-8BEF-453E-BA0F-97547ED1AEEB}" destId="{EFE54BA6-72B8-4774-B6AD-DA66E0106F81}" srcOrd="2" destOrd="0" presId="urn:microsoft.com/office/officeart/2018/2/layout/IconCircleList"/>
    <dgm:cxn modelId="{40896E8A-180D-4480-A4E6-23B66E79ACBA}" type="presParOf" srcId="{A3ED5CD3-8BEF-453E-BA0F-97547ED1AEEB}" destId="{6F872018-2336-45F5-92AA-DC1A53CE8ADF}" srcOrd="3" destOrd="0" presId="urn:microsoft.com/office/officeart/2018/2/layout/IconCircleList"/>
    <dgm:cxn modelId="{D155CD0C-E5FB-44EA-B3A9-28BEDE7D3B21}" type="presParOf" srcId="{57A9D93E-B079-4851-A80E-750423A1314A}" destId="{DF467128-A232-430D-9C40-010A276E5F8B}" srcOrd="3" destOrd="0" presId="urn:microsoft.com/office/officeart/2018/2/layout/IconCircleList"/>
    <dgm:cxn modelId="{3CF8164F-0CCA-4210-A82C-726B9DF6F46B}" type="presParOf" srcId="{57A9D93E-B079-4851-A80E-750423A1314A}" destId="{A685F61F-4D97-4784-918E-B10DDE5B1E9B}" srcOrd="4" destOrd="0" presId="urn:microsoft.com/office/officeart/2018/2/layout/IconCircleList"/>
    <dgm:cxn modelId="{C400A6FD-8B6D-49ED-9F9A-1EB4F937DDC3}" type="presParOf" srcId="{A685F61F-4D97-4784-918E-B10DDE5B1E9B}" destId="{5F289543-B69C-4136-8D6C-0778CE3C53E6}" srcOrd="0" destOrd="0" presId="urn:microsoft.com/office/officeart/2018/2/layout/IconCircleList"/>
    <dgm:cxn modelId="{A562E8D4-34E5-4A35-96C6-06A23053F67B}" type="presParOf" srcId="{A685F61F-4D97-4784-918E-B10DDE5B1E9B}" destId="{B688CA9B-19A0-47D8-AEF2-25392BF876CF}" srcOrd="1" destOrd="0" presId="urn:microsoft.com/office/officeart/2018/2/layout/IconCircleList"/>
    <dgm:cxn modelId="{079CDAB7-0A39-499B-B2B9-0F9E1073F3D5}" type="presParOf" srcId="{A685F61F-4D97-4784-918E-B10DDE5B1E9B}" destId="{12DBB56F-592B-454C-B3C5-1DADE0E01B65}" srcOrd="2" destOrd="0" presId="urn:microsoft.com/office/officeart/2018/2/layout/IconCircleList"/>
    <dgm:cxn modelId="{D0681279-E30A-4FBA-9390-587445DEE4AC}" type="presParOf" srcId="{A685F61F-4D97-4784-918E-B10DDE5B1E9B}" destId="{A65F9727-E902-494F-B507-B84F075B6585}" srcOrd="3" destOrd="0" presId="urn:microsoft.com/office/officeart/2018/2/layout/IconCircleList"/>
    <dgm:cxn modelId="{AC235430-D732-40AB-9AB6-363518963EE4}" type="presParOf" srcId="{57A9D93E-B079-4851-A80E-750423A1314A}" destId="{AF9F76D6-F806-4076-A478-000969934DA8}" srcOrd="5" destOrd="0" presId="urn:microsoft.com/office/officeart/2018/2/layout/IconCircleList"/>
    <dgm:cxn modelId="{A89DBC52-59FC-4063-B7D0-861CC6B2E41F}" type="presParOf" srcId="{57A9D93E-B079-4851-A80E-750423A1314A}" destId="{9D1CD42D-8FB6-473C-BE89-83AAB6A14EFD}" srcOrd="6" destOrd="0" presId="urn:microsoft.com/office/officeart/2018/2/layout/IconCircleList"/>
    <dgm:cxn modelId="{DB55C668-555C-4732-8D3F-927EF93D0680}" type="presParOf" srcId="{9D1CD42D-8FB6-473C-BE89-83AAB6A14EFD}" destId="{8EA5AAFB-C516-4D26-B67E-673E7BABB140}" srcOrd="0" destOrd="0" presId="urn:microsoft.com/office/officeart/2018/2/layout/IconCircleList"/>
    <dgm:cxn modelId="{DC682066-3520-4C72-869D-00B594E1304C}" type="presParOf" srcId="{9D1CD42D-8FB6-473C-BE89-83AAB6A14EFD}" destId="{3D3FA598-D551-4983-9C3A-346D0913F7CA}" srcOrd="1" destOrd="0" presId="urn:microsoft.com/office/officeart/2018/2/layout/IconCircleList"/>
    <dgm:cxn modelId="{1624DF7E-266D-41A0-87F2-EA9BE2AE220E}" type="presParOf" srcId="{9D1CD42D-8FB6-473C-BE89-83AAB6A14EFD}" destId="{58CF1A39-3C81-4AA3-B071-8B343DD17EE2}" srcOrd="2" destOrd="0" presId="urn:microsoft.com/office/officeart/2018/2/layout/IconCircleList"/>
    <dgm:cxn modelId="{A8EBEC6A-6EB1-46F9-8F09-987959BAD1DB}" type="presParOf" srcId="{9D1CD42D-8FB6-473C-BE89-83AAB6A14EFD}" destId="{F19B9B34-268F-42B4-8E52-C0906B9F2641}" srcOrd="3" destOrd="0" presId="urn:microsoft.com/office/officeart/2018/2/layout/IconCircleList"/>
    <dgm:cxn modelId="{FEF19F17-5459-4DA5-A7E8-A60886D7CB9C}" type="presParOf" srcId="{57A9D93E-B079-4851-A80E-750423A1314A}" destId="{295C3CCB-1B1C-4644-BADE-6582543FB677}" srcOrd="7" destOrd="0" presId="urn:microsoft.com/office/officeart/2018/2/layout/IconCircleList"/>
    <dgm:cxn modelId="{3D4840A4-8815-4CBA-9FFE-509CB065C30D}" type="presParOf" srcId="{57A9D93E-B079-4851-A80E-750423A1314A}" destId="{AD2CF13F-9CCB-476D-AEA5-0820A422351A}" srcOrd="8" destOrd="0" presId="urn:microsoft.com/office/officeart/2018/2/layout/IconCircleList"/>
    <dgm:cxn modelId="{370B9EBC-AB6F-47E7-ADE0-64C9624243A0}" type="presParOf" srcId="{AD2CF13F-9CCB-476D-AEA5-0820A422351A}" destId="{8716A315-B0E3-4523-8EF4-EC313AFB5BE3}" srcOrd="0" destOrd="0" presId="urn:microsoft.com/office/officeart/2018/2/layout/IconCircleList"/>
    <dgm:cxn modelId="{B08F7F5D-4566-45A9-B8FF-455D5EBB0228}" type="presParOf" srcId="{AD2CF13F-9CCB-476D-AEA5-0820A422351A}" destId="{110F3035-0927-4582-881E-B865C63007FD}" srcOrd="1" destOrd="0" presId="urn:microsoft.com/office/officeart/2018/2/layout/IconCircleList"/>
    <dgm:cxn modelId="{100D2C01-C08B-4B7B-9FD0-C8BF361B8122}" type="presParOf" srcId="{AD2CF13F-9CCB-476D-AEA5-0820A422351A}" destId="{E8DED22E-8EDE-4583-BAE7-759D29FC5C62}" srcOrd="2" destOrd="0" presId="urn:microsoft.com/office/officeart/2018/2/layout/IconCircleList"/>
    <dgm:cxn modelId="{A9447241-6715-40A5-820E-C8DE60B24CDD}" type="presParOf" srcId="{AD2CF13F-9CCB-476D-AEA5-0820A422351A}" destId="{36539A19-0930-42C8-ABC3-C72E43E638B8}" srcOrd="3" destOrd="0" presId="urn:microsoft.com/office/officeart/2018/2/layout/IconCircleList"/>
    <dgm:cxn modelId="{B9D13617-9A31-4A95-95FC-D00246E4F49E}" type="presParOf" srcId="{57A9D93E-B079-4851-A80E-750423A1314A}" destId="{8F930468-AFB9-4545-B3E9-1A62FA0C4FA3}" srcOrd="9" destOrd="0" presId="urn:microsoft.com/office/officeart/2018/2/layout/IconCircleList"/>
    <dgm:cxn modelId="{31F61838-F451-48BA-8C8A-834DD1F85A03}" type="presParOf" srcId="{57A9D93E-B079-4851-A80E-750423A1314A}" destId="{0B33A372-4686-406F-A33C-2DA09BFBF08F}" srcOrd="10" destOrd="0" presId="urn:microsoft.com/office/officeart/2018/2/layout/IconCircleList"/>
    <dgm:cxn modelId="{1D8F36D3-39D4-436B-A310-8410B2E094D7}" type="presParOf" srcId="{0B33A372-4686-406F-A33C-2DA09BFBF08F}" destId="{10A6EEF5-ED85-4656-B4EA-0F56886DA5D7}" srcOrd="0" destOrd="0" presId="urn:microsoft.com/office/officeart/2018/2/layout/IconCircleList"/>
    <dgm:cxn modelId="{C61909D7-A4FF-4FCF-86AD-E4BDE9268762}" type="presParOf" srcId="{0B33A372-4686-406F-A33C-2DA09BFBF08F}" destId="{21638861-111E-4EE4-9AD0-2FA96998D537}" srcOrd="1" destOrd="0" presId="urn:microsoft.com/office/officeart/2018/2/layout/IconCircleList"/>
    <dgm:cxn modelId="{6B88745E-3D7D-4FA5-953B-997B28426C8A}" type="presParOf" srcId="{0B33A372-4686-406F-A33C-2DA09BFBF08F}" destId="{DB58EA42-C465-4CBD-8B76-29A828C9D987}" srcOrd="2" destOrd="0" presId="urn:microsoft.com/office/officeart/2018/2/layout/IconCircleList"/>
    <dgm:cxn modelId="{42286569-3C22-4FCF-82AC-305754CAD3D2}" type="presParOf" srcId="{0B33A372-4686-406F-A33C-2DA09BFBF08F}" destId="{5CA130A5-1658-4E77-9131-F2E6B8B82C8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72FAB-0A5B-4539-AB8B-805C2F348C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AE30D1-B5DD-4E55-BD82-D29A882B41DA}">
      <dgm:prSet/>
      <dgm:spPr/>
      <dgm:t>
        <a:bodyPr/>
        <a:lstStyle/>
        <a:p>
          <a:r>
            <a:rPr lang="en-SG"/>
            <a:t>Went for numerology course externally because of my love for numbers</a:t>
          </a:r>
          <a:endParaRPr lang="en-US"/>
        </a:p>
      </dgm:t>
    </dgm:pt>
    <dgm:pt modelId="{55829137-D5CD-4D4C-BCDE-B2323E3AF6B6}" type="parTrans" cxnId="{02449EE7-4480-47FD-849A-5CFA9E4680FF}">
      <dgm:prSet/>
      <dgm:spPr/>
      <dgm:t>
        <a:bodyPr/>
        <a:lstStyle/>
        <a:p>
          <a:endParaRPr lang="en-US"/>
        </a:p>
      </dgm:t>
    </dgm:pt>
    <dgm:pt modelId="{7FA8176F-8E58-4608-A68F-811A4D585AAF}" type="sibTrans" cxnId="{02449EE7-4480-47FD-849A-5CFA9E4680FF}">
      <dgm:prSet/>
      <dgm:spPr/>
      <dgm:t>
        <a:bodyPr/>
        <a:lstStyle/>
        <a:p>
          <a:endParaRPr lang="en-US"/>
        </a:p>
      </dgm:t>
    </dgm:pt>
    <dgm:pt modelId="{AEB71F36-FC87-49E6-8128-04E56C2BFE90}">
      <dgm:prSet/>
      <dgm:spPr/>
      <dgm:t>
        <a:bodyPr/>
        <a:lstStyle/>
        <a:p>
          <a:r>
            <a:rPr lang="en-SG"/>
            <a:t>Came across it in Bugis next to the mosque</a:t>
          </a:r>
          <a:endParaRPr lang="en-US"/>
        </a:p>
      </dgm:t>
    </dgm:pt>
    <dgm:pt modelId="{F771B75A-524E-4225-AE56-173B1B36772D}" type="parTrans" cxnId="{1C87FB25-5064-4EB9-AA53-B9B959805677}">
      <dgm:prSet/>
      <dgm:spPr/>
      <dgm:t>
        <a:bodyPr/>
        <a:lstStyle/>
        <a:p>
          <a:endParaRPr lang="en-US"/>
        </a:p>
      </dgm:t>
    </dgm:pt>
    <dgm:pt modelId="{B97A5459-0971-4CB1-A7F5-4CB15E92595C}" type="sibTrans" cxnId="{1C87FB25-5064-4EB9-AA53-B9B959805677}">
      <dgm:prSet/>
      <dgm:spPr/>
      <dgm:t>
        <a:bodyPr/>
        <a:lstStyle/>
        <a:p>
          <a:endParaRPr lang="en-US"/>
        </a:p>
      </dgm:t>
    </dgm:pt>
    <dgm:pt modelId="{2396012F-B49A-4999-B7C2-AF428B27391F}">
      <dgm:prSet/>
      <dgm:spPr/>
      <dgm:t>
        <a:bodyPr/>
        <a:lstStyle/>
        <a:p>
          <a:r>
            <a:rPr lang="en-SG"/>
            <a:t>The description was very accurate</a:t>
          </a:r>
          <a:endParaRPr lang="en-US"/>
        </a:p>
      </dgm:t>
    </dgm:pt>
    <dgm:pt modelId="{6B1A76C7-587C-41C8-B0FE-177BCB357E44}" type="parTrans" cxnId="{F25D84E5-6F11-4E02-A98B-5233C8E976C0}">
      <dgm:prSet/>
      <dgm:spPr/>
      <dgm:t>
        <a:bodyPr/>
        <a:lstStyle/>
        <a:p>
          <a:endParaRPr lang="en-US"/>
        </a:p>
      </dgm:t>
    </dgm:pt>
    <dgm:pt modelId="{420448C2-FF32-43C4-A20A-84178E8664A4}" type="sibTrans" cxnId="{F25D84E5-6F11-4E02-A98B-5233C8E976C0}">
      <dgm:prSet/>
      <dgm:spPr/>
      <dgm:t>
        <a:bodyPr/>
        <a:lstStyle/>
        <a:p>
          <a:endParaRPr lang="en-US"/>
        </a:p>
      </dgm:t>
    </dgm:pt>
    <dgm:pt modelId="{05DD333E-377D-40C6-A89B-68EF9FE5E682}">
      <dgm:prSet/>
      <dgm:spPr/>
      <dgm:t>
        <a:bodyPr/>
        <a:lstStyle/>
        <a:p>
          <a:r>
            <a:rPr lang="en-SG"/>
            <a:t>Tested it on others with high accuracy</a:t>
          </a:r>
          <a:endParaRPr lang="en-US"/>
        </a:p>
      </dgm:t>
    </dgm:pt>
    <dgm:pt modelId="{1991C853-AB54-4D17-811A-8702749A2676}" type="parTrans" cxnId="{4F938BBE-D4A2-4825-8BA1-B615DEC37779}">
      <dgm:prSet/>
      <dgm:spPr/>
      <dgm:t>
        <a:bodyPr/>
        <a:lstStyle/>
        <a:p>
          <a:endParaRPr lang="en-US"/>
        </a:p>
      </dgm:t>
    </dgm:pt>
    <dgm:pt modelId="{DFE412A5-4F98-4E66-B535-8E8A6C74D0B0}" type="sibTrans" cxnId="{4F938BBE-D4A2-4825-8BA1-B615DEC37779}">
      <dgm:prSet/>
      <dgm:spPr/>
      <dgm:t>
        <a:bodyPr/>
        <a:lstStyle/>
        <a:p>
          <a:endParaRPr lang="en-US"/>
        </a:p>
      </dgm:t>
    </dgm:pt>
    <dgm:pt modelId="{DD40225A-979A-45BF-85BD-36E4B7E6FD9E}">
      <dgm:prSet/>
      <dgm:spPr/>
      <dgm:t>
        <a:bodyPr/>
        <a:lstStyle/>
        <a:p>
          <a:r>
            <a:rPr lang="en-SG"/>
            <a:t>Wanted to know how useful others would find it</a:t>
          </a:r>
          <a:endParaRPr lang="en-US"/>
        </a:p>
      </dgm:t>
    </dgm:pt>
    <dgm:pt modelId="{9D10438D-0B12-441E-B09B-79144CA2F3DE}" type="parTrans" cxnId="{F3D8CA75-9C53-49AD-A9ED-88AF0D18A7E9}">
      <dgm:prSet/>
      <dgm:spPr/>
      <dgm:t>
        <a:bodyPr/>
        <a:lstStyle/>
        <a:p>
          <a:endParaRPr lang="en-US"/>
        </a:p>
      </dgm:t>
    </dgm:pt>
    <dgm:pt modelId="{D5E79510-78BA-4558-9090-340A8554A94F}" type="sibTrans" cxnId="{F3D8CA75-9C53-49AD-A9ED-88AF0D18A7E9}">
      <dgm:prSet/>
      <dgm:spPr/>
      <dgm:t>
        <a:bodyPr/>
        <a:lstStyle/>
        <a:p>
          <a:endParaRPr lang="en-US"/>
        </a:p>
      </dgm:t>
    </dgm:pt>
    <dgm:pt modelId="{1DEA8A88-DF82-4CB2-BF57-4C45ACC1D88E}" type="pres">
      <dgm:prSet presAssocID="{43172FAB-0A5B-4539-AB8B-805C2F348CE1}" presName="linear" presStyleCnt="0">
        <dgm:presLayoutVars>
          <dgm:animLvl val="lvl"/>
          <dgm:resizeHandles val="exact"/>
        </dgm:presLayoutVars>
      </dgm:prSet>
      <dgm:spPr/>
    </dgm:pt>
    <dgm:pt modelId="{FB21F11B-5697-476B-AEBA-BA8734E4C0D8}" type="pres">
      <dgm:prSet presAssocID="{CEAE30D1-B5DD-4E55-BD82-D29A882B41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4AD0A04-B349-4C9F-B447-A5CEEACB81AE}" type="pres">
      <dgm:prSet presAssocID="{7FA8176F-8E58-4608-A68F-811A4D585AAF}" presName="spacer" presStyleCnt="0"/>
      <dgm:spPr/>
    </dgm:pt>
    <dgm:pt modelId="{377D246A-E40D-4DC6-96D7-2C0168280F28}" type="pres">
      <dgm:prSet presAssocID="{AEB71F36-FC87-49E6-8128-04E56C2BFE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BFD167-6DF7-480C-9EF4-38560346FB1F}" type="pres">
      <dgm:prSet presAssocID="{B97A5459-0971-4CB1-A7F5-4CB15E92595C}" presName="spacer" presStyleCnt="0"/>
      <dgm:spPr/>
    </dgm:pt>
    <dgm:pt modelId="{CE3AE870-DE09-49B2-B159-81670FB7B8EB}" type="pres">
      <dgm:prSet presAssocID="{2396012F-B49A-4999-B7C2-AF428B27391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5169D5-1AF6-4872-A91A-D978117CF564}" type="pres">
      <dgm:prSet presAssocID="{420448C2-FF32-43C4-A20A-84178E8664A4}" presName="spacer" presStyleCnt="0"/>
      <dgm:spPr/>
    </dgm:pt>
    <dgm:pt modelId="{C64E3FB3-89F2-4756-99E1-D4F43C1F1B4F}" type="pres">
      <dgm:prSet presAssocID="{05DD333E-377D-40C6-A89B-68EF9FE5E68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018EAB2-8F62-4B89-BA87-95B71A3DF607}" type="pres">
      <dgm:prSet presAssocID="{DFE412A5-4F98-4E66-B535-8E8A6C74D0B0}" presName="spacer" presStyleCnt="0"/>
      <dgm:spPr/>
    </dgm:pt>
    <dgm:pt modelId="{C2E4E5E5-1865-41B6-88DC-37AB0FD229A4}" type="pres">
      <dgm:prSet presAssocID="{DD40225A-979A-45BF-85BD-36E4B7E6FD9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87FB25-5064-4EB9-AA53-B9B959805677}" srcId="{43172FAB-0A5B-4539-AB8B-805C2F348CE1}" destId="{AEB71F36-FC87-49E6-8128-04E56C2BFE90}" srcOrd="1" destOrd="0" parTransId="{F771B75A-524E-4225-AE56-173B1B36772D}" sibTransId="{B97A5459-0971-4CB1-A7F5-4CB15E92595C}"/>
    <dgm:cxn modelId="{0F74E43B-3E47-4E1B-A3C9-8B91A69F0D97}" type="presOf" srcId="{2396012F-B49A-4999-B7C2-AF428B27391F}" destId="{CE3AE870-DE09-49B2-B159-81670FB7B8EB}" srcOrd="0" destOrd="0" presId="urn:microsoft.com/office/officeart/2005/8/layout/vList2"/>
    <dgm:cxn modelId="{D5E87F71-DAA1-47A9-A36B-0AD030CE8B1E}" type="presOf" srcId="{43172FAB-0A5B-4539-AB8B-805C2F348CE1}" destId="{1DEA8A88-DF82-4CB2-BF57-4C45ACC1D88E}" srcOrd="0" destOrd="0" presId="urn:microsoft.com/office/officeart/2005/8/layout/vList2"/>
    <dgm:cxn modelId="{F3D8CA75-9C53-49AD-A9ED-88AF0D18A7E9}" srcId="{43172FAB-0A5B-4539-AB8B-805C2F348CE1}" destId="{DD40225A-979A-45BF-85BD-36E4B7E6FD9E}" srcOrd="4" destOrd="0" parTransId="{9D10438D-0B12-441E-B09B-79144CA2F3DE}" sibTransId="{D5E79510-78BA-4558-9090-340A8554A94F}"/>
    <dgm:cxn modelId="{97853C80-C364-401E-A169-346E33A2A7B0}" type="presOf" srcId="{AEB71F36-FC87-49E6-8128-04E56C2BFE90}" destId="{377D246A-E40D-4DC6-96D7-2C0168280F28}" srcOrd="0" destOrd="0" presId="urn:microsoft.com/office/officeart/2005/8/layout/vList2"/>
    <dgm:cxn modelId="{5EF83084-AFE0-4A9A-A64A-FA6065A2E793}" type="presOf" srcId="{CEAE30D1-B5DD-4E55-BD82-D29A882B41DA}" destId="{FB21F11B-5697-476B-AEBA-BA8734E4C0D8}" srcOrd="0" destOrd="0" presId="urn:microsoft.com/office/officeart/2005/8/layout/vList2"/>
    <dgm:cxn modelId="{BFF0E7A3-A538-4C29-B7BB-A35727968651}" type="presOf" srcId="{DD40225A-979A-45BF-85BD-36E4B7E6FD9E}" destId="{C2E4E5E5-1865-41B6-88DC-37AB0FD229A4}" srcOrd="0" destOrd="0" presId="urn:microsoft.com/office/officeart/2005/8/layout/vList2"/>
    <dgm:cxn modelId="{63A63BB0-3D5B-4F9D-B39C-868BBAEF9C35}" type="presOf" srcId="{05DD333E-377D-40C6-A89B-68EF9FE5E682}" destId="{C64E3FB3-89F2-4756-99E1-D4F43C1F1B4F}" srcOrd="0" destOrd="0" presId="urn:microsoft.com/office/officeart/2005/8/layout/vList2"/>
    <dgm:cxn modelId="{4F938BBE-D4A2-4825-8BA1-B615DEC37779}" srcId="{43172FAB-0A5B-4539-AB8B-805C2F348CE1}" destId="{05DD333E-377D-40C6-A89B-68EF9FE5E682}" srcOrd="3" destOrd="0" parTransId="{1991C853-AB54-4D17-811A-8702749A2676}" sibTransId="{DFE412A5-4F98-4E66-B535-8E8A6C74D0B0}"/>
    <dgm:cxn modelId="{F25D84E5-6F11-4E02-A98B-5233C8E976C0}" srcId="{43172FAB-0A5B-4539-AB8B-805C2F348CE1}" destId="{2396012F-B49A-4999-B7C2-AF428B27391F}" srcOrd="2" destOrd="0" parTransId="{6B1A76C7-587C-41C8-B0FE-177BCB357E44}" sibTransId="{420448C2-FF32-43C4-A20A-84178E8664A4}"/>
    <dgm:cxn modelId="{02449EE7-4480-47FD-849A-5CFA9E4680FF}" srcId="{43172FAB-0A5B-4539-AB8B-805C2F348CE1}" destId="{CEAE30D1-B5DD-4E55-BD82-D29A882B41DA}" srcOrd="0" destOrd="0" parTransId="{55829137-D5CD-4D4C-BCDE-B2323E3AF6B6}" sibTransId="{7FA8176F-8E58-4608-A68F-811A4D585AAF}"/>
    <dgm:cxn modelId="{40DC29C3-B35D-4106-98B7-6896B4803004}" type="presParOf" srcId="{1DEA8A88-DF82-4CB2-BF57-4C45ACC1D88E}" destId="{FB21F11B-5697-476B-AEBA-BA8734E4C0D8}" srcOrd="0" destOrd="0" presId="urn:microsoft.com/office/officeart/2005/8/layout/vList2"/>
    <dgm:cxn modelId="{FBF64B55-5B93-48FD-90C3-F9E552D6DB00}" type="presParOf" srcId="{1DEA8A88-DF82-4CB2-BF57-4C45ACC1D88E}" destId="{54AD0A04-B349-4C9F-B447-A5CEEACB81AE}" srcOrd="1" destOrd="0" presId="urn:microsoft.com/office/officeart/2005/8/layout/vList2"/>
    <dgm:cxn modelId="{35816122-E1F7-4014-B16B-8B83264E9188}" type="presParOf" srcId="{1DEA8A88-DF82-4CB2-BF57-4C45ACC1D88E}" destId="{377D246A-E40D-4DC6-96D7-2C0168280F28}" srcOrd="2" destOrd="0" presId="urn:microsoft.com/office/officeart/2005/8/layout/vList2"/>
    <dgm:cxn modelId="{D19EF70F-A167-4C2C-9B24-C6298B778F7B}" type="presParOf" srcId="{1DEA8A88-DF82-4CB2-BF57-4C45ACC1D88E}" destId="{05BFD167-6DF7-480C-9EF4-38560346FB1F}" srcOrd="3" destOrd="0" presId="urn:microsoft.com/office/officeart/2005/8/layout/vList2"/>
    <dgm:cxn modelId="{5C4949F3-58F4-4EB7-BDA6-1242EAB81386}" type="presParOf" srcId="{1DEA8A88-DF82-4CB2-BF57-4C45ACC1D88E}" destId="{CE3AE870-DE09-49B2-B159-81670FB7B8EB}" srcOrd="4" destOrd="0" presId="urn:microsoft.com/office/officeart/2005/8/layout/vList2"/>
    <dgm:cxn modelId="{1A41079C-CB6E-46C6-8698-7D6F40D0829C}" type="presParOf" srcId="{1DEA8A88-DF82-4CB2-BF57-4C45ACC1D88E}" destId="{DC5169D5-1AF6-4872-A91A-D978117CF564}" srcOrd="5" destOrd="0" presId="urn:microsoft.com/office/officeart/2005/8/layout/vList2"/>
    <dgm:cxn modelId="{2D9D1710-F777-4117-87E7-F54A1C9B4B72}" type="presParOf" srcId="{1DEA8A88-DF82-4CB2-BF57-4C45ACC1D88E}" destId="{C64E3FB3-89F2-4756-99E1-D4F43C1F1B4F}" srcOrd="6" destOrd="0" presId="urn:microsoft.com/office/officeart/2005/8/layout/vList2"/>
    <dgm:cxn modelId="{1092EFF0-BFDA-4CD3-ABF1-BF180F1534E6}" type="presParOf" srcId="{1DEA8A88-DF82-4CB2-BF57-4C45ACC1D88E}" destId="{8018EAB2-8F62-4B89-BA87-95B71A3DF607}" srcOrd="7" destOrd="0" presId="urn:microsoft.com/office/officeart/2005/8/layout/vList2"/>
    <dgm:cxn modelId="{111CE769-8EDE-4FDE-B61F-CED42BF193F6}" type="presParOf" srcId="{1DEA8A88-DF82-4CB2-BF57-4C45ACC1D88E}" destId="{C2E4E5E5-1865-41B6-88DC-37AB0FD229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2DF0D-1122-4A83-A847-324E1664C143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53C5038-D93F-41D5-983F-8E0584389897}">
      <dgm:prSet/>
      <dgm:spPr/>
      <dgm:t>
        <a:bodyPr/>
        <a:lstStyle/>
        <a:p>
          <a:r>
            <a:rPr lang="en-SG"/>
            <a:t>Question:</a:t>
          </a:r>
          <a:endParaRPr lang="en-US"/>
        </a:p>
      </dgm:t>
    </dgm:pt>
    <dgm:pt modelId="{FB10568C-4F6B-40F9-935C-B8738755DEC0}" type="parTrans" cxnId="{3D06D677-476F-49A4-8ECA-B61CF8236922}">
      <dgm:prSet/>
      <dgm:spPr/>
      <dgm:t>
        <a:bodyPr/>
        <a:lstStyle/>
        <a:p>
          <a:endParaRPr lang="en-US"/>
        </a:p>
      </dgm:t>
    </dgm:pt>
    <dgm:pt modelId="{A5EF8502-9345-4E33-8430-BA1B7A40F331}" type="sibTrans" cxnId="{3D06D677-476F-49A4-8ECA-B61CF8236922}">
      <dgm:prSet/>
      <dgm:spPr/>
      <dgm:t>
        <a:bodyPr/>
        <a:lstStyle/>
        <a:p>
          <a:endParaRPr lang="en-US"/>
        </a:p>
      </dgm:t>
    </dgm:pt>
    <dgm:pt modelId="{29236350-E9E6-42B6-9E52-B65D1D14B01A}">
      <dgm:prSet/>
      <dgm:spPr/>
      <dgm:t>
        <a:bodyPr/>
        <a:lstStyle/>
        <a:p>
          <a:r>
            <a:rPr lang="en-SG" dirty="0"/>
            <a:t>How useful people might find Numerology to understand who they are and the life events that shape them which could aid in forming their </a:t>
          </a:r>
          <a:r>
            <a:rPr lang="en-SG" u="sng" dirty="0"/>
            <a:t>personal identity</a:t>
          </a:r>
          <a:endParaRPr lang="en-US" u="sng" dirty="0"/>
        </a:p>
      </dgm:t>
    </dgm:pt>
    <dgm:pt modelId="{BDE73F8C-5D0F-40ED-A4A6-27E1E83A2A4D}" type="parTrans" cxnId="{A617B650-ED1B-4752-A2C4-B0DE6E8741CB}">
      <dgm:prSet/>
      <dgm:spPr/>
      <dgm:t>
        <a:bodyPr/>
        <a:lstStyle/>
        <a:p>
          <a:endParaRPr lang="en-US"/>
        </a:p>
      </dgm:t>
    </dgm:pt>
    <dgm:pt modelId="{93C47ACC-6786-4A09-888A-DF1257E5D928}" type="sibTrans" cxnId="{A617B650-ED1B-4752-A2C4-B0DE6E8741CB}">
      <dgm:prSet/>
      <dgm:spPr/>
      <dgm:t>
        <a:bodyPr/>
        <a:lstStyle/>
        <a:p>
          <a:endParaRPr lang="en-US"/>
        </a:p>
      </dgm:t>
    </dgm:pt>
    <dgm:pt modelId="{A6F5110D-2F2B-4021-BAE3-FB9877CAC1C7}">
      <dgm:prSet/>
      <dgm:spPr/>
      <dgm:t>
        <a:bodyPr/>
        <a:lstStyle/>
        <a:p>
          <a:r>
            <a:rPr lang="en-SG"/>
            <a:t>My Argument:</a:t>
          </a:r>
          <a:endParaRPr lang="en-US"/>
        </a:p>
      </dgm:t>
    </dgm:pt>
    <dgm:pt modelId="{9B44DC7A-3B90-426B-8BED-6FBCF7120E3A}" type="parTrans" cxnId="{6A778974-6BB0-4B06-9357-FDF3CA39C570}">
      <dgm:prSet/>
      <dgm:spPr/>
      <dgm:t>
        <a:bodyPr/>
        <a:lstStyle/>
        <a:p>
          <a:endParaRPr lang="en-US"/>
        </a:p>
      </dgm:t>
    </dgm:pt>
    <dgm:pt modelId="{28CC5865-FD79-434D-8F01-0C4008BFB9BB}" type="sibTrans" cxnId="{6A778974-6BB0-4B06-9357-FDF3CA39C570}">
      <dgm:prSet/>
      <dgm:spPr/>
      <dgm:t>
        <a:bodyPr/>
        <a:lstStyle/>
        <a:p>
          <a:endParaRPr lang="en-US"/>
        </a:p>
      </dgm:t>
    </dgm:pt>
    <dgm:pt modelId="{7F0AE8DE-AA20-49CD-9011-96F8092710BA}">
      <dgm:prSet/>
      <dgm:spPr/>
      <dgm:t>
        <a:bodyPr/>
        <a:lstStyle/>
        <a:p>
          <a:r>
            <a:rPr lang="en-SG" b="1" dirty="0"/>
            <a:t>I will make the case that since Pythagorean Numerology can be a useful tool to construct one’s personal identity by </a:t>
          </a:r>
          <a:r>
            <a:rPr lang="en-SG" b="1" u="sng" dirty="0"/>
            <a:t>providing insights into their inborn characteristics</a:t>
          </a:r>
          <a:r>
            <a:rPr lang="en-SG" b="1" dirty="0"/>
            <a:t> such as our masculinity, risk-taking propensity, tendency to feel spirits, natural talents and the values and characteristics we find important, and to </a:t>
          </a:r>
          <a:r>
            <a:rPr lang="en-SG" b="1" u="sng" dirty="0"/>
            <a:t>contextualise the life events that shape them</a:t>
          </a:r>
          <a:r>
            <a:rPr lang="en-SG" b="1" dirty="0"/>
            <a:t> such as the struggles faced and lessons meant to be learnt, its visibility and adoption should be accentuated in Singapore</a:t>
          </a:r>
          <a:r>
            <a:rPr lang="en-SG" dirty="0"/>
            <a:t>.</a:t>
          </a:r>
          <a:endParaRPr lang="en-US" dirty="0"/>
        </a:p>
      </dgm:t>
    </dgm:pt>
    <dgm:pt modelId="{4F3A2B4E-353F-4555-9BC7-CD606AC134D1}" type="parTrans" cxnId="{DCE5DA30-3CBC-481A-801A-1ABA77AAC6E1}">
      <dgm:prSet/>
      <dgm:spPr/>
      <dgm:t>
        <a:bodyPr/>
        <a:lstStyle/>
        <a:p>
          <a:endParaRPr lang="en-US"/>
        </a:p>
      </dgm:t>
    </dgm:pt>
    <dgm:pt modelId="{59FAA6F4-F760-45C9-80C9-74479327D1C1}" type="sibTrans" cxnId="{DCE5DA30-3CBC-481A-801A-1ABA77AAC6E1}">
      <dgm:prSet/>
      <dgm:spPr/>
      <dgm:t>
        <a:bodyPr/>
        <a:lstStyle/>
        <a:p>
          <a:endParaRPr lang="en-US"/>
        </a:p>
      </dgm:t>
    </dgm:pt>
    <dgm:pt modelId="{B09564D6-70EA-44F5-9489-CE847117C7EA}" type="pres">
      <dgm:prSet presAssocID="{A172DF0D-1122-4A83-A847-324E1664C143}" presName="linear" presStyleCnt="0">
        <dgm:presLayoutVars>
          <dgm:dir/>
          <dgm:animLvl val="lvl"/>
          <dgm:resizeHandles val="exact"/>
        </dgm:presLayoutVars>
      </dgm:prSet>
      <dgm:spPr/>
    </dgm:pt>
    <dgm:pt modelId="{2EFB377F-1208-4523-ADA3-C13866CC1D0B}" type="pres">
      <dgm:prSet presAssocID="{053C5038-D93F-41D5-983F-8E0584389897}" presName="parentLin" presStyleCnt="0"/>
      <dgm:spPr/>
    </dgm:pt>
    <dgm:pt modelId="{B2E16AD7-07B5-4B7F-95DF-6526D5BFAB83}" type="pres">
      <dgm:prSet presAssocID="{053C5038-D93F-41D5-983F-8E0584389897}" presName="parentLeftMargin" presStyleLbl="node1" presStyleIdx="0" presStyleCnt="2"/>
      <dgm:spPr/>
    </dgm:pt>
    <dgm:pt modelId="{223125A2-3831-4DCE-B831-EEC26E9E6021}" type="pres">
      <dgm:prSet presAssocID="{053C5038-D93F-41D5-983F-8E05843898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9900D5-8DF0-48C3-A073-3169E7F153C6}" type="pres">
      <dgm:prSet presAssocID="{053C5038-D93F-41D5-983F-8E0584389897}" presName="negativeSpace" presStyleCnt="0"/>
      <dgm:spPr/>
    </dgm:pt>
    <dgm:pt modelId="{E2BAE3ED-006C-4198-B1B4-F735E09744C5}" type="pres">
      <dgm:prSet presAssocID="{053C5038-D93F-41D5-983F-8E0584389897}" presName="childText" presStyleLbl="conFgAcc1" presStyleIdx="0" presStyleCnt="2">
        <dgm:presLayoutVars>
          <dgm:bulletEnabled val="1"/>
        </dgm:presLayoutVars>
      </dgm:prSet>
      <dgm:spPr/>
    </dgm:pt>
    <dgm:pt modelId="{9EBCAB91-4F2A-4BED-8A91-CD6D3373308D}" type="pres">
      <dgm:prSet presAssocID="{A5EF8502-9345-4E33-8430-BA1B7A40F331}" presName="spaceBetweenRectangles" presStyleCnt="0"/>
      <dgm:spPr/>
    </dgm:pt>
    <dgm:pt modelId="{63DDAA30-578C-4771-B748-F04090F19E47}" type="pres">
      <dgm:prSet presAssocID="{A6F5110D-2F2B-4021-BAE3-FB9877CAC1C7}" presName="parentLin" presStyleCnt="0"/>
      <dgm:spPr/>
    </dgm:pt>
    <dgm:pt modelId="{811BF22B-43E8-48FC-B2EB-2F1C19A217E2}" type="pres">
      <dgm:prSet presAssocID="{A6F5110D-2F2B-4021-BAE3-FB9877CAC1C7}" presName="parentLeftMargin" presStyleLbl="node1" presStyleIdx="0" presStyleCnt="2"/>
      <dgm:spPr/>
    </dgm:pt>
    <dgm:pt modelId="{B329D368-65C7-424C-8EB8-5B921821E052}" type="pres">
      <dgm:prSet presAssocID="{A6F5110D-2F2B-4021-BAE3-FB9877CAC1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8E576F4-BF3D-4B4F-8EA6-CFA2EF8E36B0}" type="pres">
      <dgm:prSet presAssocID="{A6F5110D-2F2B-4021-BAE3-FB9877CAC1C7}" presName="negativeSpace" presStyleCnt="0"/>
      <dgm:spPr/>
    </dgm:pt>
    <dgm:pt modelId="{F3FE5222-F249-45C4-8ECF-3A9770FB5003}" type="pres">
      <dgm:prSet presAssocID="{A6F5110D-2F2B-4021-BAE3-FB9877CAC1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573E0F-A039-44AB-815E-226897D38F05}" type="presOf" srcId="{29236350-E9E6-42B6-9E52-B65D1D14B01A}" destId="{E2BAE3ED-006C-4198-B1B4-F735E09744C5}" srcOrd="0" destOrd="0" presId="urn:microsoft.com/office/officeart/2005/8/layout/list1"/>
    <dgm:cxn modelId="{6ED3AB1A-6B80-4D69-8B3E-9DDCFC604503}" type="presOf" srcId="{A6F5110D-2F2B-4021-BAE3-FB9877CAC1C7}" destId="{811BF22B-43E8-48FC-B2EB-2F1C19A217E2}" srcOrd="0" destOrd="0" presId="urn:microsoft.com/office/officeart/2005/8/layout/list1"/>
    <dgm:cxn modelId="{DCE5DA30-3CBC-481A-801A-1ABA77AAC6E1}" srcId="{A6F5110D-2F2B-4021-BAE3-FB9877CAC1C7}" destId="{7F0AE8DE-AA20-49CD-9011-96F8092710BA}" srcOrd="0" destOrd="0" parTransId="{4F3A2B4E-353F-4555-9BC7-CD606AC134D1}" sibTransId="{59FAA6F4-F760-45C9-80C9-74479327D1C1}"/>
    <dgm:cxn modelId="{3158A261-112D-4F8B-9F51-7EB0D84E1744}" type="presOf" srcId="{7F0AE8DE-AA20-49CD-9011-96F8092710BA}" destId="{F3FE5222-F249-45C4-8ECF-3A9770FB5003}" srcOrd="0" destOrd="0" presId="urn:microsoft.com/office/officeart/2005/8/layout/list1"/>
    <dgm:cxn modelId="{A617B650-ED1B-4752-A2C4-B0DE6E8741CB}" srcId="{053C5038-D93F-41D5-983F-8E0584389897}" destId="{29236350-E9E6-42B6-9E52-B65D1D14B01A}" srcOrd="0" destOrd="0" parTransId="{BDE73F8C-5D0F-40ED-A4A6-27E1E83A2A4D}" sibTransId="{93C47ACC-6786-4A09-888A-DF1257E5D928}"/>
    <dgm:cxn modelId="{6A778974-6BB0-4B06-9357-FDF3CA39C570}" srcId="{A172DF0D-1122-4A83-A847-324E1664C143}" destId="{A6F5110D-2F2B-4021-BAE3-FB9877CAC1C7}" srcOrd="1" destOrd="0" parTransId="{9B44DC7A-3B90-426B-8BED-6FBCF7120E3A}" sibTransId="{28CC5865-FD79-434D-8F01-0C4008BFB9BB}"/>
    <dgm:cxn modelId="{3D06D677-476F-49A4-8ECA-B61CF8236922}" srcId="{A172DF0D-1122-4A83-A847-324E1664C143}" destId="{053C5038-D93F-41D5-983F-8E0584389897}" srcOrd="0" destOrd="0" parTransId="{FB10568C-4F6B-40F9-935C-B8738755DEC0}" sibTransId="{A5EF8502-9345-4E33-8430-BA1B7A40F331}"/>
    <dgm:cxn modelId="{57905F83-F019-4B94-B177-EBF0E8DCED0F}" type="presOf" srcId="{A172DF0D-1122-4A83-A847-324E1664C143}" destId="{B09564D6-70EA-44F5-9489-CE847117C7EA}" srcOrd="0" destOrd="0" presId="urn:microsoft.com/office/officeart/2005/8/layout/list1"/>
    <dgm:cxn modelId="{15D84AC6-DCD6-43FA-9DE6-A3DC0C3AD2F1}" type="presOf" srcId="{053C5038-D93F-41D5-983F-8E0584389897}" destId="{B2E16AD7-07B5-4B7F-95DF-6526D5BFAB83}" srcOrd="0" destOrd="0" presId="urn:microsoft.com/office/officeart/2005/8/layout/list1"/>
    <dgm:cxn modelId="{3E81F1D1-B8C1-4153-AE84-55F8CAE4273E}" type="presOf" srcId="{A6F5110D-2F2B-4021-BAE3-FB9877CAC1C7}" destId="{B329D368-65C7-424C-8EB8-5B921821E052}" srcOrd="1" destOrd="0" presId="urn:microsoft.com/office/officeart/2005/8/layout/list1"/>
    <dgm:cxn modelId="{D095A5E9-E3A9-437D-91A6-E2332ABB05D2}" type="presOf" srcId="{053C5038-D93F-41D5-983F-8E0584389897}" destId="{223125A2-3831-4DCE-B831-EEC26E9E6021}" srcOrd="1" destOrd="0" presId="urn:microsoft.com/office/officeart/2005/8/layout/list1"/>
    <dgm:cxn modelId="{C15940F2-6415-413B-B27D-1D52BCB576B5}" type="presParOf" srcId="{B09564D6-70EA-44F5-9489-CE847117C7EA}" destId="{2EFB377F-1208-4523-ADA3-C13866CC1D0B}" srcOrd="0" destOrd="0" presId="urn:microsoft.com/office/officeart/2005/8/layout/list1"/>
    <dgm:cxn modelId="{D75D8CB8-ED53-41C5-8EEA-E6270813A08C}" type="presParOf" srcId="{2EFB377F-1208-4523-ADA3-C13866CC1D0B}" destId="{B2E16AD7-07B5-4B7F-95DF-6526D5BFAB83}" srcOrd="0" destOrd="0" presId="urn:microsoft.com/office/officeart/2005/8/layout/list1"/>
    <dgm:cxn modelId="{9B16F735-2A93-45A1-A09E-A43186614A25}" type="presParOf" srcId="{2EFB377F-1208-4523-ADA3-C13866CC1D0B}" destId="{223125A2-3831-4DCE-B831-EEC26E9E6021}" srcOrd="1" destOrd="0" presId="urn:microsoft.com/office/officeart/2005/8/layout/list1"/>
    <dgm:cxn modelId="{F8FFF895-8F1D-4185-834E-5FBA3F37215C}" type="presParOf" srcId="{B09564D6-70EA-44F5-9489-CE847117C7EA}" destId="{199900D5-8DF0-48C3-A073-3169E7F153C6}" srcOrd="1" destOrd="0" presId="urn:microsoft.com/office/officeart/2005/8/layout/list1"/>
    <dgm:cxn modelId="{38EBCC3B-F23B-4604-B77D-AFB6E84B684D}" type="presParOf" srcId="{B09564D6-70EA-44F5-9489-CE847117C7EA}" destId="{E2BAE3ED-006C-4198-B1B4-F735E09744C5}" srcOrd="2" destOrd="0" presId="urn:microsoft.com/office/officeart/2005/8/layout/list1"/>
    <dgm:cxn modelId="{5ACE3368-4143-45E7-A78A-5909C6AA1339}" type="presParOf" srcId="{B09564D6-70EA-44F5-9489-CE847117C7EA}" destId="{9EBCAB91-4F2A-4BED-8A91-CD6D3373308D}" srcOrd="3" destOrd="0" presId="urn:microsoft.com/office/officeart/2005/8/layout/list1"/>
    <dgm:cxn modelId="{6BA89BF1-FC12-4DDA-BE41-F3B8A3522410}" type="presParOf" srcId="{B09564D6-70EA-44F5-9489-CE847117C7EA}" destId="{63DDAA30-578C-4771-B748-F04090F19E47}" srcOrd="4" destOrd="0" presId="urn:microsoft.com/office/officeart/2005/8/layout/list1"/>
    <dgm:cxn modelId="{E71B102C-1A97-4F7D-8452-B48AB9BD6D69}" type="presParOf" srcId="{63DDAA30-578C-4771-B748-F04090F19E47}" destId="{811BF22B-43E8-48FC-B2EB-2F1C19A217E2}" srcOrd="0" destOrd="0" presId="urn:microsoft.com/office/officeart/2005/8/layout/list1"/>
    <dgm:cxn modelId="{1873E0B5-5D24-43C1-AED9-4E7AF110DF20}" type="presParOf" srcId="{63DDAA30-578C-4771-B748-F04090F19E47}" destId="{B329D368-65C7-424C-8EB8-5B921821E052}" srcOrd="1" destOrd="0" presId="urn:microsoft.com/office/officeart/2005/8/layout/list1"/>
    <dgm:cxn modelId="{27A62D6F-4BD8-4E6B-B6B4-E4196E8188C4}" type="presParOf" srcId="{B09564D6-70EA-44F5-9489-CE847117C7EA}" destId="{78E576F4-BF3D-4B4F-8EA6-CFA2EF8E36B0}" srcOrd="5" destOrd="0" presId="urn:microsoft.com/office/officeart/2005/8/layout/list1"/>
    <dgm:cxn modelId="{72F6FF44-5690-4478-885D-E84435ADE604}" type="presParOf" srcId="{B09564D6-70EA-44F5-9489-CE847117C7EA}" destId="{F3FE5222-F249-45C4-8ECF-3A9770FB500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EC95C1-877A-4DA8-940E-A8A3EB7778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D92A21-63B8-4831-A4B6-FE0398CED736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Primary research</a:t>
          </a:r>
          <a:endParaRPr lang="en-US" dirty="0"/>
        </a:p>
      </dgm:t>
    </dgm:pt>
    <dgm:pt modelId="{B326141D-AC34-4F6C-B1AF-546FC8B26F5D}" type="parTrans" cxnId="{3E2F91B4-24CF-458C-A34F-397A5E853422}">
      <dgm:prSet/>
      <dgm:spPr/>
      <dgm:t>
        <a:bodyPr/>
        <a:lstStyle/>
        <a:p>
          <a:endParaRPr lang="en-US"/>
        </a:p>
      </dgm:t>
    </dgm:pt>
    <dgm:pt modelId="{E6320F76-E44F-4516-B76A-AC37C89B2023}" type="sibTrans" cxnId="{3E2F91B4-24CF-458C-A34F-397A5E853422}">
      <dgm:prSet/>
      <dgm:spPr/>
      <dgm:t>
        <a:bodyPr/>
        <a:lstStyle/>
        <a:p>
          <a:endParaRPr lang="en-US"/>
        </a:p>
      </dgm:t>
    </dgm:pt>
    <dgm:pt modelId="{AE90029B-4859-46C6-8DF6-EC11754113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1800" dirty="0"/>
            <a:t>- Friends in university</a:t>
          </a:r>
          <a:endParaRPr lang="en-US" sz="1800" dirty="0"/>
        </a:p>
      </dgm:t>
    </dgm:pt>
    <dgm:pt modelId="{3260B9BF-A369-4F6E-976C-78D0B579FB76}" type="parTrans" cxnId="{79D9B2DE-41B1-406A-BF7F-32C5D0D465BA}">
      <dgm:prSet/>
      <dgm:spPr/>
      <dgm:t>
        <a:bodyPr/>
        <a:lstStyle/>
        <a:p>
          <a:endParaRPr lang="en-US"/>
        </a:p>
      </dgm:t>
    </dgm:pt>
    <dgm:pt modelId="{8B194E85-74F3-496E-929C-020874EFBD25}" type="sibTrans" cxnId="{79D9B2DE-41B1-406A-BF7F-32C5D0D465BA}">
      <dgm:prSet/>
      <dgm:spPr/>
      <dgm:t>
        <a:bodyPr/>
        <a:lstStyle/>
        <a:p>
          <a:endParaRPr lang="en-US"/>
        </a:p>
      </dgm:t>
    </dgm:pt>
    <dgm:pt modelId="{B58F7830-2291-4713-B6C4-7F1668ADD8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1800" dirty="0"/>
            <a:t>- Residents of Cinnamon College, students in NUSC</a:t>
          </a:r>
          <a:endParaRPr lang="en-US" sz="1800" dirty="0"/>
        </a:p>
      </dgm:t>
    </dgm:pt>
    <dgm:pt modelId="{753A24EC-D285-47CA-BDFA-DF0E97863667}" type="parTrans" cxnId="{958CE104-0000-421D-AD7B-7CC792046145}">
      <dgm:prSet/>
      <dgm:spPr/>
      <dgm:t>
        <a:bodyPr/>
        <a:lstStyle/>
        <a:p>
          <a:endParaRPr lang="en-US"/>
        </a:p>
      </dgm:t>
    </dgm:pt>
    <dgm:pt modelId="{B8C3CED6-16AF-44BA-9DCD-700E8320E187}" type="sibTrans" cxnId="{958CE104-0000-421D-AD7B-7CC792046145}">
      <dgm:prSet/>
      <dgm:spPr/>
      <dgm:t>
        <a:bodyPr/>
        <a:lstStyle/>
        <a:p>
          <a:endParaRPr lang="en-US"/>
        </a:p>
      </dgm:t>
    </dgm:pt>
    <dgm:pt modelId="{E168FBC1-824F-4FE8-9F27-34147CD34A1B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Using a python script, generate a report</a:t>
          </a:r>
          <a:endParaRPr lang="en-US"/>
        </a:p>
      </dgm:t>
    </dgm:pt>
    <dgm:pt modelId="{E7111E3A-1618-40BE-94C4-00057D2EBADE}" type="parTrans" cxnId="{019DD2F3-22E6-4108-8B59-D70525706410}">
      <dgm:prSet/>
      <dgm:spPr/>
      <dgm:t>
        <a:bodyPr/>
        <a:lstStyle/>
        <a:p>
          <a:endParaRPr lang="en-US"/>
        </a:p>
      </dgm:t>
    </dgm:pt>
    <dgm:pt modelId="{2991B5CF-5C3C-4A02-9503-1947516CAF3C}" type="sibTrans" cxnId="{019DD2F3-22E6-4108-8B59-D70525706410}">
      <dgm:prSet/>
      <dgm:spPr/>
      <dgm:t>
        <a:bodyPr/>
        <a:lstStyle/>
        <a:p>
          <a:endParaRPr lang="en-US"/>
        </a:p>
      </dgm:t>
    </dgm:pt>
    <dgm:pt modelId="{E4AD083C-FA6D-4101-B869-F5F1A5459FD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Adopt a facilitative approach to do a reading</a:t>
          </a:r>
          <a:endParaRPr lang="en-US"/>
        </a:p>
      </dgm:t>
    </dgm:pt>
    <dgm:pt modelId="{54E94CC0-EA5C-4EDC-96B1-11087492A6CB}" type="parTrans" cxnId="{19E35ABD-58BF-4284-BC57-946E20A83CDF}">
      <dgm:prSet/>
      <dgm:spPr/>
      <dgm:t>
        <a:bodyPr/>
        <a:lstStyle/>
        <a:p>
          <a:endParaRPr lang="en-US"/>
        </a:p>
      </dgm:t>
    </dgm:pt>
    <dgm:pt modelId="{A0E3C2B8-127D-41CD-8A81-E2517A29C75D}" type="sibTrans" cxnId="{19E35ABD-58BF-4284-BC57-946E20A83CDF}">
      <dgm:prSet/>
      <dgm:spPr/>
      <dgm:t>
        <a:bodyPr/>
        <a:lstStyle/>
        <a:p>
          <a:endParaRPr lang="en-US"/>
        </a:p>
      </dgm:t>
    </dgm:pt>
    <dgm:pt modelId="{805044AF-FB45-4402-AA73-2E3645D72E0A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Type of Survey</a:t>
          </a:r>
          <a:endParaRPr lang="en-US"/>
        </a:p>
      </dgm:t>
    </dgm:pt>
    <dgm:pt modelId="{AB4F35D1-C6C6-4207-BC48-0082AE28AB0C}" type="parTrans" cxnId="{739E6D43-E999-476E-90B8-EDBA0F22AF66}">
      <dgm:prSet/>
      <dgm:spPr/>
      <dgm:t>
        <a:bodyPr/>
        <a:lstStyle/>
        <a:p>
          <a:endParaRPr lang="en-US"/>
        </a:p>
      </dgm:t>
    </dgm:pt>
    <dgm:pt modelId="{E280E852-1C57-4260-A664-AE73AFC468D6}" type="sibTrans" cxnId="{739E6D43-E999-476E-90B8-EDBA0F22AF66}">
      <dgm:prSet/>
      <dgm:spPr/>
      <dgm:t>
        <a:bodyPr/>
        <a:lstStyle/>
        <a:p>
          <a:endParaRPr lang="en-US"/>
        </a:p>
      </dgm:t>
    </dgm:pt>
    <dgm:pt modelId="{0FF54DFA-1BDC-4F6B-8BEC-85E10706A3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1800" dirty="0"/>
            <a:t>Quantitative (Rank 1-10 for each of the insights derived)</a:t>
          </a:r>
          <a:endParaRPr lang="en-US" sz="1800" dirty="0"/>
        </a:p>
      </dgm:t>
    </dgm:pt>
    <dgm:pt modelId="{0BF96696-59FB-492C-AC7B-043F06245FBA}" type="parTrans" cxnId="{C1DC9884-7787-4AFC-9F5A-86043A4E7B08}">
      <dgm:prSet/>
      <dgm:spPr/>
      <dgm:t>
        <a:bodyPr/>
        <a:lstStyle/>
        <a:p>
          <a:endParaRPr lang="en-US"/>
        </a:p>
      </dgm:t>
    </dgm:pt>
    <dgm:pt modelId="{B692B647-0C2A-457E-8AFF-CCD651988BF6}" type="sibTrans" cxnId="{C1DC9884-7787-4AFC-9F5A-86043A4E7B08}">
      <dgm:prSet/>
      <dgm:spPr/>
      <dgm:t>
        <a:bodyPr/>
        <a:lstStyle/>
        <a:p>
          <a:endParaRPr lang="en-US"/>
        </a:p>
      </dgm:t>
    </dgm:pt>
    <dgm:pt modelId="{B511BA1F-1579-4B8A-80D7-B7047CB6AE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1800" dirty="0"/>
            <a:t>Qualitative (Elaborate more of how far do you agree/disagree)</a:t>
          </a:r>
          <a:endParaRPr lang="en-US" sz="1800" dirty="0"/>
        </a:p>
      </dgm:t>
    </dgm:pt>
    <dgm:pt modelId="{2A459D9E-180D-4877-904F-7C513B658069}" type="parTrans" cxnId="{481A82CE-01E7-40D2-944C-CF940D1D070D}">
      <dgm:prSet/>
      <dgm:spPr/>
      <dgm:t>
        <a:bodyPr/>
        <a:lstStyle/>
        <a:p>
          <a:endParaRPr lang="en-US"/>
        </a:p>
      </dgm:t>
    </dgm:pt>
    <dgm:pt modelId="{D321EA4D-F9EB-4A70-B579-E4F374D27935}" type="sibTrans" cxnId="{481A82CE-01E7-40D2-944C-CF940D1D070D}">
      <dgm:prSet/>
      <dgm:spPr/>
      <dgm:t>
        <a:bodyPr/>
        <a:lstStyle/>
        <a:p>
          <a:endParaRPr lang="en-US"/>
        </a:p>
      </dgm:t>
    </dgm:pt>
    <dgm:pt modelId="{8D461EBC-EDE5-483F-9AAC-C1067E3253A4}" type="pres">
      <dgm:prSet presAssocID="{C9EC95C1-877A-4DA8-940E-A8A3EB777881}" presName="root" presStyleCnt="0">
        <dgm:presLayoutVars>
          <dgm:dir/>
          <dgm:resizeHandles val="exact"/>
        </dgm:presLayoutVars>
      </dgm:prSet>
      <dgm:spPr/>
    </dgm:pt>
    <dgm:pt modelId="{49F05442-0596-4211-AA69-D0064D8BDB92}" type="pres">
      <dgm:prSet presAssocID="{65D92A21-63B8-4831-A4B6-FE0398CED736}" presName="compNode" presStyleCnt="0"/>
      <dgm:spPr/>
    </dgm:pt>
    <dgm:pt modelId="{B2AEA333-F834-4FAA-8426-BA416A7DEC17}" type="pres">
      <dgm:prSet presAssocID="{65D92A21-63B8-4831-A4B6-FE0398CED736}" presName="bgRect" presStyleLbl="bgShp" presStyleIdx="0" presStyleCnt="4"/>
      <dgm:spPr/>
    </dgm:pt>
    <dgm:pt modelId="{15A6510A-A79F-4B62-B613-6B2F2ACFE64E}" type="pres">
      <dgm:prSet presAssocID="{65D92A21-63B8-4831-A4B6-FE0398CED7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A941DA5-18A5-4309-A5CF-67C676CFE233}" type="pres">
      <dgm:prSet presAssocID="{65D92A21-63B8-4831-A4B6-FE0398CED736}" presName="spaceRect" presStyleCnt="0"/>
      <dgm:spPr/>
    </dgm:pt>
    <dgm:pt modelId="{0A0EE212-3FD2-4C57-ADB6-CEF4FC453DB8}" type="pres">
      <dgm:prSet presAssocID="{65D92A21-63B8-4831-A4B6-FE0398CED736}" presName="parTx" presStyleLbl="revTx" presStyleIdx="0" presStyleCnt="6">
        <dgm:presLayoutVars>
          <dgm:chMax val="0"/>
          <dgm:chPref val="0"/>
        </dgm:presLayoutVars>
      </dgm:prSet>
      <dgm:spPr/>
    </dgm:pt>
    <dgm:pt modelId="{82544295-8493-43A8-851E-C588EAB2B84F}" type="pres">
      <dgm:prSet presAssocID="{65D92A21-63B8-4831-A4B6-FE0398CED736}" presName="desTx" presStyleLbl="revTx" presStyleIdx="1" presStyleCnt="6">
        <dgm:presLayoutVars/>
      </dgm:prSet>
      <dgm:spPr/>
    </dgm:pt>
    <dgm:pt modelId="{4DECA204-185A-4989-AED1-9A8F8453905D}" type="pres">
      <dgm:prSet presAssocID="{E6320F76-E44F-4516-B76A-AC37C89B2023}" presName="sibTrans" presStyleCnt="0"/>
      <dgm:spPr/>
    </dgm:pt>
    <dgm:pt modelId="{CC4D10F3-8D27-4013-BCC9-9493744C200A}" type="pres">
      <dgm:prSet presAssocID="{E168FBC1-824F-4FE8-9F27-34147CD34A1B}" presName="compNode" presStyleCnt="0"/>
      <dgm:spPr/>
    </dgm:pt>
    <dgm:pt modelId="{BCB408E6-AD8C-4F0F-8FAA-5084C65626A2}" type="pres">
      <dgm:prSet presAssocID="{E168FBC1-824F-4FE8-9F27-34147CD34A1B}" presName="bgRect" presStyleLbl="bgShp" presStyleIdx="1" presStyleCnt="4"/>
      <dgm:spPr/>
    </dgm:pt>
    <dgm:pt modelId="{F2123E80-B731-4E8A-8F3E-9F2DF01D1EEB}" type="pres">
      <dgm:prSet presAssocID="{E168FBC1-824F-4FE8-9F27-34147CD34A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496AD58-B6B6-410B-8CBD-7455863F9666}" type="pres">
      <dgm:prSet presAssocID="{E168FBC1-824F-4FE8-9F27-34147CD34A1B}" presName="spaceRect" presStyleCnt="0"/>
      <dgm:spPr/>
    </dgm:pt>
    <dgm:pt modelId="{3DB639AA-FE58-4CF7-AE93-72AFAD223339}" type="pres">
      <dgm:prSet presAssocID="{E168FBC1-824F-4FE8-9F27-34147CD34A1B}" presName="parTx" presStyleLbl="revTx" presStyleIdx="2" presStyleCnt="6">
        <dgm:presLayoutVars>
          <dgm:chMax val="0"/>
          <dgm:chPref val="0"/>
        </dgm:presLayoutVars>
      </dgm:prSet>
      <dgm:spPr/>
    </dgm:pt>
    <dgm:pt modelId="{A1347717-6BC6-47C2-B590-8D0A60D35E87}" type="pres">
      <dgm:prSet presAssocID="{2991B5CF-5C3C-4A02-9503-1947516CAF3C}" presName="sibTrans" presStyleCnt="0"/>
      <dgm:spPr/>
    </dgm:pt>
    <dgm:pt modelId="{CEA87894-CBB5-4ABA-8A74-7B832F4231C5}" type="pres">
      <dgm:prSet presAssocID="{E4AD083C-FA6D-4101-B869-F5F1A5459FDD}" presName="compNode" presStyleCnt="0"/>
      <dgm:spPr/>
    </dgm:pt>
    <dgm:pt modelId="{A324A4FC-DCB2-4BA5-BD82-9E41B5145608}" type="pres">
      <dgm:prSet presAssocID="{E4AD083C-FA6D-4101-B869-F5F1A5459FDD}" presName="bgRect" presStyleLbl="bgShp" presStyleIdx="2" presStyleCnt="4"/>
      <dgm:spPr/>
    </dgm:pt>
    <dgm:pt modelId="{945657CA-6957-4136-9CED-46B02DF3926A}" type="pres">
      <dgm:prSet presAssocID="{E4AD083C-FA6D-4101-B869-F5F1A5459F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FD29DE1-04D9-44DE-96C5-FDF5C4803843}" type="pres">
      <dgm:prSet presAssocID="{E4AD083C-FA6D-4101-B869-F5F1A5459FDD}" presName="spaceRect" presStyleCnt="0"/>
      <dgm:spPr/>
    </dgm:pt>
    <dgm:pt modelId="{873FE754-585A-42A2-BACF-3A8A77AC0277}" type="pres">
      <dgm:prSet presAssocID="{E4AD083C-FA6D-4101-B869-F5F1A5459FDD}" presName="parTx" presStyleLbl="revTx" presStyleIdx="3" presStyleCnt="6">
        <dgm:presLayoutVars>
          <dgm:chMax val="0"/>
          <dgm:chPref val="0"/>
        </dgm:presLayoutVars>
      </dgm:prSet>
      <dgm:spPr/>
    </dgm:pt>
    <dgm:pt modelId="{71855A92-8309-43A2-9D29-D2F665E9C534}" type="pres">
      <dgm:prSet presAssocID="{A0E3C2B8-127D-41CD-8A81-E2517A29C75D}" presName="sibTrans" presStyleCnt="0"/>
      <dgm:spPr/>
    </dgm:pt>
    <dgm:pt modelId="{2063B8CF-0712-4682-AB27-01B8CE38E7C0}" type="pres">
      <dgm:prSet presAssocID="{805044AF-FB45-4402-AA73-2E3645D72E0A}" presName="compNode" presStyleCnt="0"/>
      <dgm:spPr/>
    </dgm:pt>
    <dgm:pt modelId="{1ADC537E-F059-4775-AFBF-0095EECCDD74}" type="pres">
      <dgm:prSet presAssocID="{805044AF-FB45-4402-AA73-2E3645D72E0A}" presName="bgRect" presStyleLbl="bgShp" presStyleIdx="3" presStyleCnt="4"/>
      <dgm:spPr/>
    </dgm:pt>
    <dgm:pt modelId="{926D5BC1-03E8-4D38-8A4E-0E9A4E4ACBEB}" type="pres">
      <dgm:prSet presAssocID="{805044AF-FB45-4402-AA73-2E3645D72E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4C5BB6F-37FD-4588-9347-652231CF16A4}" type="pres">
      <dgm:prSet presAssocID="{805044AF-FB45-4402-AA73-2E3645D72E0A}" presName="spaceRect" presStyleCnt="0"/>
      <dgm:spPr/>
    </dgm:pt>
    <dgm:pt modelId="{BD80E79B-7B4C-475E-9646-B9099F586BF6}" type="pres">
      <dgm:prSet presAssocID="{805044AF-FB45-4402-AA73-2E3645D72E0A}" presName="parTx" presStyleLbl="revTx" presStyleIdx="4" presStyleCnt="6">
        <dgm:presLayoutVars>
          <dgm:chMax val="0"/>
          <dgm:chPref val="0"/>
        </dgm:presLayoutVars>
      </dgm:prSet>
      <dgm:spPr/>
    </dgm:pt>
    <dgm:pt modelId="{E2CAA232-8C72-4B51-8C0C-BEA084F81340}" type="pres">
      <dgm:prSet presAssocID="{805044AF-FB45-4402-AA73-2E3645D72E0A}" presName="desTx" presStyleLbl="revTx" presStyleIdx="5" presStyleCnt="6" custScaleX="136511" custLinFactNeighborX="-13540" custLinFactNeighborY="2227">
        <dgm:presLayoutVars/>
      </dgm:prSet>
      <dgm:spPr/>
    </dgm:pt>
  </dgm:ptLst>
  <dgm:cxnLst>
    <dgm:cxn modelId="{958CE104-0000-421D-AD7B-7CC792046145}" srcId="{65D92A21-63B8-4831-A4B6-FE0398CED736}" destId="{B58F7830-2291-4713-B6C4-7F1668ADD87D}" srcOrd="1" destOrd="0" parTransId="{753A24EC-D285-47CA-BDFA-DF0E97863667}" sibTransId="{B8C3CED6-16AF-44BA-9DCD-700E8320E187}"/>
    <dgm:cxn modelId="{FC55EC11-FEC3-4EC7-B17D-11B4FB21D7A2}" type="presOf" srcId="{C9EC95C1-877A-4DA8-940E-A8A3EB777881}" destId="{8D461EBC-EDE5-483F-9AAC-C1067E3253A4}" srcOrd="0" destOrd="0" presId="urn:microsoft.com/office/officeart/2018/2/layout/IconVerticalSolidList"/>
    <dgm:cxn modelId="{1C547E36-592B-4F9E-9AC3-15ACB6E438CC}" type="presOf" srcId="{805044AF-FB45-4402-AA73-2E3645D72E0A}" destId="{BD80E79B-7B4C-475E-9646-B9099F586BF6}" srcOrd="0" destOrd="0" presId="urn:microsoft.com/office/officeart/2018/2/layout/IconVerticalSolidList"/>
    <dgm:cxn modelId="{D15CB73E-42CD-4B60-90B3-D91ABEBB1F6D}" type="presOf" srcId="{B58F7830-2291-4713-B6C4-7F1668ADD87D}" destId="{82544295-8493-43A8-851E-C588EAB2B84F}" srcOrd="0" destOrd="1" presId="urn:microsoft.com/office/officeart/2018/2/layout/IconVerticalSolidList"/>
    <dgm:cxn modelId="{FF29C762-5FB8-4310-8B90-151DBEA737DC}" type="presOf" srcId="{B511BA1F-1579-4B8A-80D7-B7047CB6AE2A}" destId="{E2CAA232-8C72-4B51-8C0C-BEA084F81340}" srcOrd="0" destOrd="1" presId="urn:microsoft.com/office/officeart/2018/2/layout/IconVerticalSolidList"/>
    <dgm:cxn modelId="{739E6D43-E999-476E-90B8-EDBA0F22AF66}" srcId="{C9EC95C1-877A-4DA8-940E-A8A3EB777881}" destId="{805044AF-FB45-4402-AA73-2E3645D72E0A}" srcOrd="3" destOrd="0" parTransId="{AB4F35D1-C6C6-4207-BC48-0082AE28AB0C}" sibTransId="{E280E852-1C57-4260-A664-AE73AFC468D6}"/>
    <dgm:cxn modelId="{41FCE47E-B53F-471C-95DE-29D7BAEE3C20}" type="presOf" srcId="{AE90029B-4859-46C6-8DF6-EC117541131E}" destId="{82544295-8493-43A8-851E-C588EAB2B84F}" srcOrd="0" destOrd="0" presId="urn:microsoft.com/office/officeart/2018/2/layout/IconVerticalSolidList"/>
    <dgm:cxn modelId="{C1DC9884-7787-4AFC-9F5A-86043A4E7B08}" srcId="{805044AF-FB45-4402-AA73-2E3645D72E0A}" destId="{0FF54DFA-1BDC-4F6B-8BEC-85E10706A38C}" srcOrd="0" destOrd="0" parTransId="{0BF96696-59FB-492C-AC7B-043F06245FBA}" sibTransId="{B692B647-0C2A-457E-8AFF-CCD651988BF6}"/>
    <dgm:cxn modelId="{D2FB37A0-B4EE-4E38-A732-F8CB7DDE8783}" type="presOf" srcId="{E168FBC1-824F-4FE8-9F27-34147CD34A1B}" destId="{3DB639AA-FE58-4CF7-AE93-72AFAD223339}" srcOrd="0" destOrd="0" presId="urn:microsoft.com/office/officeart/2018/2/layout/IconVerticalSolidList"/>
    <dgm:cxn modelId="{89F486A0-96BC-4DC6-9AD5-21BA4217FFB4}" type="presOf" srcId="{65D92A21-63B8-4831-A4B6-FE0398CED736}" destId="{0A0EE212-3FD2-4C57-ADB6-CEF4FC453DB8}" srcOrd="0" destOrd="0" presId="urn:microsoft.com/office/officeart/2018/2/layout/IconVerticalSolidList"/>
    <dgm:cxn modelId="{3E2F91B4-24CF-458C-A34F-397A5E853422}" srcId="{C9EC95C1-877A-4DA8-940E-A8A3EB777881}" destId="{65D92A21-63B8-4831-A4B6-FE0398CED736}" srcOrd="0" destOrd="0" parTransId="{B326141D-AC34-4F6C-B1AF-546FC8B26F5D}" sibTransId="{E6320F76-E44F-4516-B76A-AC37C89B2023}"/>
    <dgm:cxn modelId="{3CEC5BBC-8283-48A0-9B8F-934E64CB4494}" type="presOf" srcId="{E4AD083C-FA6D-4101-B869-F5F1A5459FDD}" destId="{873FE754-585A-42A2-BACF-3A8A77AC0277}" srcOrd="0" destOrd="0" presId="urn:microsoft.com/office/officeart/2018/2/layout/IconVerticalSolidList"/>
    <dgm:cxn modelId="{19E35ABD-58BF-4284-BC57-946E20A83CDF}" srcId="{C9EC95C1-877A-4DA8-940E-A8A3EB777881}" destId="{E4AD083C-FA6D-4101-B869-F5F1A5459FDD}" srcOrd="2" destOrd="0" parTransId="{54E94CC0-EA5C-4EDC-96B1-11087492A6CB}" sibTransId="{A0E3C2B8-127D-41CD-8A81-E2517A29C75D}"/>
    <dgm:cxn modelId="{9C3E9ECA-11B0-45CE-B8BE-180D7849B50E}" type="presOf" srcId="{0FF54DFA-1BDC-4F6B-8BEC-85E10706A38C}" destId="{E2CAA232-8C72-4B51-8C0C-BEA084F81340}" srcOrd="0" destOrd="0" presId="urn:microsoft.com/office/officeart/2018/2/layout/IconVerticalSolidList"/>
    <dgm:cxn modelId="{481A82CE-01E7-40D2-944C-CF940D1D070D}" srcId="{805044AF-FB45-4402-AA73-2E3645D72E0A}" destId="{B511BA1F-1579-4B8A-80D7-B7047CB6AE2A}" srcOrd="1" destOrd="0" parTransId="{2A459D9E-180D-4877-904F-7C513B658069}" sibTransId="{D321EA4D-F9EB-4A70-B579-E4F374D27935}"/>
    <dgm:cxn modelId="{79D9B2DE-41B1-406A-BF7F-32C5D0D465BA}" srcId="{65D92A21-63B8-4831-A4B6-FE0398CED736}" destId="{AE90029B-4859-46C6-8DF6-EC117541131E}" srcOrd="0" destOrd="0" parTransId="{3260B9BF-A369-4F6E-976C-78D0B579FB76}" sibTransId="{8B194E85-74F3-496E-929C-020874EFBD25}"/>
    <dgm:cxn modelId="{019DD2F3-22E6-4108-8B59-D70525706410}" srcId="{C9EC95C1-877A-4DA8-940E-A8A3EB777881}" destId="{E168FBC1-824F-4FE8-9F27-34147CD34A1B}" srcOrd="1" destOrd="0" parTransId="{E7111E3A-1618-40BE-94C4-00057D2EBADE}" sibTransId="{2991B5CF-5C3C-4A02-9503-1947516CAF3C}"/>
    <dgm:cxn modelId="{88217AFA-DB7A-4D20-8576-B7A21C6753A7}" type="presParOf" srcId="{8D461EBC-EDE5-483F-9AAC-C1067E3253A4}" destId="{49F05442-0596-4211-AA69-D0064D8BDB92}" srcOrd="0" destOrd="0" presId="urn:microsoft.com/office/officeart/2018/2/layout/IconVerticalSolidList"/>
    <dgm:cxn modelId="{43F5BAEE-5BB1-4F73-8A91-3469F691A4F8}" type="presParOf" srcId="{49F05442-0596-4211-AA69-D0064D8BDB92}" destId="{B2AEA333-F834-4FAA-8426-BA416A7DEC17}" srcOrd="0" destOrd="0" presId="urn:microsoft.com/office/officeart/2018/2/layout/IconVerticalSolidList"/>
    <dgm:cxn modelId="{5EE4960A-C2FF-4A7C-9FFD-B3B190A8D999}" type="presParOf" srcId="{49F05442-0596-4211-AA69-D0064D8BDB92}" destId="{15A6510A-A79F-4B62-B613-6B2F2ACFE64E}" srcOrd="1" destOrd="0" presId="urn:microsoft.com/office/officeart/2018/2/layout/IconVerticalSolidList"/>
    <dgm:cxn modelId="{3193DCC9-889C-4C6C-A2A0-25AC805AC4B1}" type="presParOf" srcId="{49F05442-0596-4211-AA69-D0064D8BDB92}" destId="{FA941DA5-18A5-4309-A5CF-67C676CFE233}" srcOrd="2" destOrd="0" presId="urn:microsoft.com/office/officeart/2018/2/layout/IconVerticalSolidList"/>
    <dgm:cxn modelId="{B006CDAA-EAA6-4D8D-8AE9-4CD203137676}" type="presParOf" srcId="{49F05442-0596-4211-AA69-D0064D8BDB92}" destId="{0A0EE212-3FD2-4C57-ADB6-CEF4FC453DB8}" srcOrd="3" destOrd="0" presId="urn:microsoft.com/office/officeart/2018/2/layout/IconVerticalSolidList"/>
    <dgm:cxn modelId="{EF4D37D4-6E36-4B41-8D0D-72D8B299F478}" type="presParOf" srcId="{49F05442-0596-4211-AA69-D0064D8BDB92}" destId="{82544295-8493-43A8-851E-C588EAB2B84F}" srcOrd="4" destOrd="0" presId="urn:microsoft.com/office/officeart/2018/2/layout/IconVerticalSolidList"/>
    <dgm:cxn modelId="{9F50C08A-3FE9-4531-819C-03174E433942}" type="presParOf" srcId="{8D461EBC-EDE5-483F-9AAC-C1067E3253A4}" destId="{4DECA204-185A-4989-AED1-9A8F8453905D}" srcOrd="1" destOrd="0" presId="urn:microsoft.com/office/officeart/2018/2/layout/IconVerticalSolidList"/>
    <dgm:cxn modelId="{1A4FB903-0F0B-4455-85B0-A53CBCE6416B}" type="presParOf" srcId="{8D461EBC-EDE5-483F-9AAC-C1067E3253A4}" destId="{CC4D10F3-8D27-4013-BCC9-9493744C200A}" srcOrd="2" destOrd="0" presId="urn:microsoft.com/office/officeart/2018/2/layout/IconVerticalSolidList"/>
    <dgm:cxn modelId="{C1267F52-4583-45B3-9009-4A70DE348CB0}" type="presParOf" srcId="{CC4D10F3-8D27-4013-BCC9-9493744C200A}" destId="{BCB408E6-AD8C-4F0F-8FAA-5084C65626A2}" srcOrd="0" destOrd="0" presId="urn:microsoft.com/office/officeart/2018/2/layout/IconVerticalSolidList"/>
    <dgm:cxn modelId="{F4237033-F2FF-4616-AE56-C462E9A9C6DC}" type="presParOf" srcId="{CC4D10F3-8D27-4013-BCC9-9493744C200A}" destId="{F2123E80-B731-4E8A-8F3E-9F2DF01D1EEB}" srcOrd="1" destOrd="0" presId="urn:microsoft.com/office/officeart/2018/2/layout/IconVerticalSolidList"/>
    <dgm:cxn modelId="{C47B5BAF-560E-4258-9B7E-8EF2AF0DFBE2}" type="presParOf" srcId="{CC4D10F3-8D27-4013-BCC9-9493744C200A}" destId="{B496AD58-B6B6-410B-8CBD-7455863F9666}" srcOrd="2" destOrd="0" presId="urn:microsoft.com/office/officeart/2018/2/layout/IconVerticalSolidList"/>
    <dgm:cxn modelId="{75C6EF4C-7C7A-403C-A1B0-5533B370F784}" type="presParOf" srcId="{CC4D10F3-8D27-4013-BCC9-9493744C200A}" destId="{3DB639AA-FE58-4CF7-AE93-72AFAD223339}" srcOrd="3" destOrd="0" presId="urn:microsoft.com/office/officeart/2018/2/layout/IconVerticalSolidList"/>
    <dgm:cxn modelId="{EBA2F051-F730-40AB-83D6-82374EFDBF04}" type="presParOf" srcId="{8D461EBC-EDE5-483F-9AAC-C1067E3253A4}" destId="{A1347717-6BC6-47C2-B590-8D0A60D35E87}" srcOrd="3" destOrd="0" presId="urn:microsoft.com/office/officeart/2018/2/layout/IconVerticalSolidList"/>
    <dgm:cxn modelId="{4BEAB675-E47C-4E77-B663-6FB652F655D6}" type="presParOf" srcId="{8D461EBC-EDE5-483F-9AAC-C1067E3253A4}" destId="{CEA87894-CBB5-4ABA-8A74-7B832F4231C5}" srcOrd="4" destOrd="0" presId="urn:microsoft.com/office/officeart/2018/2/layout/IconVerticalSolidList"/>
    <dgm:cxn modelId="{4A810B3A-4657-4C60-9734-F38E3C8F6ADA}" type="presParOf" srcId="{CEA87894-CBB5-4ABA-8A74-7B832F4231C5}" destId="{A324A4FC-DCB2-4BA5-BD82-9E41B5145608}" srcOrd="0" destOrd="0" presId="urn:microsoft.com/office/officeart/2018/2/layout/IconVerticalSolidList"/>
    <dgm:cxn modelId="{A70D7DBE-ED2D-47B9-8B4B-E1E4C773A454}" type="presParOf" srcId="{CEA87894-CBB5-4ABA-8A74-7B832F4231C5}" destId="{945657CA-6957-4136-9CED-46B02DF3926A}" srcOrd="1" destOrd="0" presId="urn:microsoft.com/office/officeart/2018/2/layout/IconVerticalSolidList"/>
    <dgm:cxn modelId="{7E398715-DEF7-4232-81CC-6A356170AEDC}" type="presParOf" srcId="{CEA87894-CBB5-4ABA-8A74-7B832F4231C5}" destId="{FFD29DE1-04D9-44DE-96C5-FDF5C4803843}" srcOrd="2" destOrd="0" presId="urn:microsoft.com/office/officeart/2018/2/layout/IconVerticalSolidList"/>
    <dgm:cxn modelId="{41C3923D-A5E8-47FC-977A-CEE0208B313A}" type="presParOf" srcId="{CEA87894-CBB5-4ABA-8A74-7B832F4231C5}" destId="{873FE754-585A-42A2-BACF-3A8A77AC0277}" srcOrd="3" destOrd="0" presId="urn:microsoft.com/office/officeart/2018/2/layout/IconVerticalSolidList"/>
    <dgm:cxn modelId="{410CF242-EFE1-43BA-8547-A6E8A5902C0A}" type="presParOf" srcId="{8D461EBC-EDE5-483F-9AAC-C1067E3253A4}" destId="{71855A92-8309-43A2-9D29-D2F665E9C534}" srcOrd="5" destOrd="0" presId="urn:microsoft.com/office/officeart/2018/2/layout/IconVerticalSolidList"/>
    <dgm:cxn modelId="{89D5CDF3-0010-4E29-A22E-87A99F8FC8ED}" type="presParOf" srcId="{8D461EBC-EDE5-483F-9AAC-C1067E3253A4}" destId="{2063B8CF-0712-4682-AB27-01B8CE38E7C0}" srcOrd="6" destOrd="0" presId="urn:microsoft.com/office/officeart/2018/2/layout/IconVerticalSolidList"/>
    <dgm:cxn modelId="{C7FBFA55-4748-4B88-A86E-45B5443BDE06}" type="presParOf" srcId="{2063B8CF-0712-4682-AB27-01B8CE38E7C0}" destId="{1ADC537E-F059-4775-AFBF-0095EECCDD74}" srcOrd="0" destOrd="0" presId="urn:microsoft.com/office/officeart/2018/2/layout/IconVerticalSolidList"/>
    <dgm:cxn modelId="{91B960B1-2022-4C12-B36B-60FC19819E85}" type="presParOf" srcId="{2063B8CF-0712-4682-AB27-01B8CE38E7C0}" destId="{926D5BC1-03E8-4D38-8A4E-0E9A4E4ACBEB}" srcOrd="1" destOrd="0" presId="urn:microsoft.com/office/officeart/2018/2/layout/IconVerticalSolidList"/>
    <dgm:cxn modelId="{82A7CD2D-C6C1-458B-8223-754026A977C7}" type="presParOf" srcId="{2063B8CF-0712-4682-AB27-01B8CE38E7C0}" destId="{24C5BB6F-37FD-4588-9347-652231CF16A4}" srcOrd="2" destOrd="0" presId="urn:microsoft.com/office/officeart/2018/2/layout/IconVerticalSolidList"/>
    <dgm:cxn modelId="{406CBE9C-C50B-4ECA-B818-3E8C0785E32E}" type="presParOf" srcId="{2063B8CF-0712-4682-AB27-01B8CE38E7C0}" destId="{BD80E79B-7B4C-475E-9646-B9099F586BF6}" srcOrd="3" destOrd="0" presId="urn:microsoft.com/office/officeart/2018/2/layout/IconVerticalSolidList"/>
    <dgm:cxn modelId="{03D52344-18FC-4CE5-8E06-87E0C548958C}" type="presParOf" srcId="{2063B8CF-0712-4682-AB27-01B8CE38E7C0}" destId="{E2CAA232-8C72-4B51-8C0C-BEA084F8134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542D1E-0A77-4A6B-B584-B2C80EDBE7E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9F8481C-488D-4D4B-BDCA-8E0CE42434B3}">
      <dgm:prSet/>
      <dgm:spPr/>
      <dgm:t>
        <a:bodyPr/>
        <a:lstStyle/>
        <a:p>
          <a:r>
            <a:rPr lang="en-SG"/>
            <a:t>Lack of awareness</a:t>
          </a:r>
          <a:endParaRPr lang="en-US"/>
        </a:p>
      </dgm:t>
    </dgm:pt>
    <dgm:pt modelId="{064D9113-FB72-43D3-B2D7-20E826739E80}" type="parTrans" cxnId="{EE10F43D-4012-4866-99DC-D39629AE617C}">
      <dgm:prSet/>
      <dgm:spPr/>
      <dgm:t>
        <a:bodyPr/>
        <a:lstStyle/>
        <a:p>
          <a:endParaRPr lang="en-US"/>
        </a:p>
      </dgm:t>
    </dgm:pt>
    <dgm:pt modelId="{0FE9B862-E160-445E-B500-2466C056822C}" type="sibTrans" cxnId="{EE10F43D-4012-4866-99DC-D39629AE617C}">
      <dgm:prSet/>
      <dgm:spPr/>
      <dgm:t>
        <a:bodyPr/>
        <a:lstStyle/>
        <a:p>
          <a:endParaRPr lang="en-US"/>
        </a:p>
      </dgm:t>
    </dgm:pt>
    <dgm:pt modelId="{CE8680DD-14F2-47FC-9EEB-CFA69B2A9B57}">
      <dgm:prSet/>
      <dgm:spPr/>
      <dgm:t>
        <a:bodyPr/>
        <a:lstStyle/>
        <a:p>
          <a:r>
            <a:rPr lang="en-SG" dirty="0"/>
            <a:t>Scepticism (eerie girls)</a:t>
          </a:r>
          <a:endParaRPr lang="en-US" dirty="0"/>
        </a:p>
      </dgm:t>
    </dgm:pt>
    <dgm:pt modelId="{7BDB1444-54B1-401F-B4BD-092DF13C407A}" type="parTrans" cxnId="{D879AA26-474E-4E6E-A896-B2A21711FDA1}">
      <dgm:prSet/>
      <dgm:spPr/>
      <dgm:t>
        <a:bodyPr/>
        <a:lstStyle/>
        <a:p>
          <a:endParaRPr lang="en-US"/>
        </a:p>
      </dgm:t>
    </dgm:pt>
    <dgm:pt modelId="{476313DC-2978-4185-A75D-FAF5A05CA098}" type="sibTrans" cxnId="{D879AA26-474E-4E6E-A896-B2A21711FDA1}">
      <dgm:prSet/>
      <dgm:spPr/>
      <dgm:t>
        <a:bodyPr/>
        <a:lstStyle/>
        <a:p>
          <a:endParaRPr lang="en-US"/>
        </a:p>
      </dgm:t>
    </dgm:pt>
    <dgm:pt modelId="{7B97771E-9509-4E14-95B2-E17130B12633}">
      <dgm:prSet/>
      <dgm:spPr/>
      <dgm:t>
        <a:bodyPr/>
        <a:lstStyle/>
        <a:p>
          <a:r>
            <a:rPr lang="en-SG"/>
            <a:t>Conflict with religious belief</a:t>
          </a:r>
          <a:endParaRPr lang="en-US"/>
        </a:p>
      </dgm:t>
    </dgm:pt>
    <dgm:pt modelId="{0CC6610D-49B2-46ED-9BC4-0385D87E5F53}" type="parTrans" cxnId="{D5B9CB39-FD83-468F-B716-598155E75D30}">
      <dgm:prSet/>
      <dgm:spPr/>
      <dgm:t>
        <a:bodyPr/>
        <a:lstStyle/>
        <a:p>
          <a:endParaRPr lang="en-US"/>
        </a:p>
      </dgm:t>
    </dgm:pt>
    <dgm:pt modelId="{8628CAD1-F05D-48F5-B69E-5D7D2E9F9EEE}" type="sibTrans" cxnId="{D5B9CB39-FD83-468F-B716-598155E75D30}">
      <dgm:prSet/>
      <dgm:spPr/>
      <dgm:t>
        <a:bodyPr/>
        <a:lstStyle/>
        <a:p>
          <a:endParaRPr lang="en-US"/>
        </a:p>
      </dgm:t>
    </dgm:pt>
    <dgm:pt modelId="{BBBCEEF5-EA86-457A-A600-B1AD435B3471}">
      <dgm:prSet/>
      <dgm:spPr/>
      <dgm:t>
        <a:bodyPr/>
        <a:lstStyle/>
        <a:p>
          <a:r>
            <a:rPr lang="en-SG"/>
            <a:t>Accessibility</a:t>
          </a:r>
          <a:endParaRPr lang="en-US"/>
        </a:p>
      </dgm:t>
    </dgm:pt>
    <dgm:pt modelId="{BBB357E5-A891-4516-B6B7-F4A2570C2B65}" type="parTrans" cxnId="{FC05B91F-2195-48B7-B2B3-E2A691F7688A}">
      <dgm:prSet/>
      <dgm:spPr/>
      <dgm:t>
        <a:bodyPr/>
        <a:lstStyle/>
        <a:p>
          <a:endParaRPr lang="en-US"/>
        </a:p>
      </dgm:t>
    </dgm:pt>
    <dgm:pt modelId="{40A47A13-E72D-4B8C-91D1-5F9DCF370339}" type="sibTrans" cxnId="{FC05B91F-2195-48B7-B2B3-E2A691F7688A}">
      <dgm:prSet/>
      <dgm:spPr/>
      <dgm:t>
        <a:bodyPr/>
        <a:lstStyle/>
        <a:p>
          <a:endParaRPr lang="en-US"/>
        </a:p>
      </dgm:t>
    </dgm:pt>
    <dgm:pt modelId="{E026A116-F65B-47A5-8AFC-3ACFD9A72073}" type="pres">
      <dgm:prSet presAssocID="{16542D1E-0A77-4A6B-B584-B2C80EDBE7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D1C1EA-6684-463B-BB2C-C7DD922276DA}" type="pres">
      <dgm:prSet presAssocID="{B9F8481C-488D-4D4B-BDCA-8E0CE42434B3}" presName="hierRoot1" presStyleCnt="0"/>
      <dgm:spPr/>
    </dgm:pt>
    <dgm:pt modelId="{1AD439B0-34ED-4947-A401-0380D461145C}" type="pres">
      <dgm:prSet presAssocID="{B9F8481C-488D-4D4B-BDCA-8E0CE42434B3}" presName="composite" presStyleCnt="0"/>
      <dgm:spPr/>
    </dgm:pt>
    <dgm:pt modelId="{D2630326-DFEC-428E-8B31-4AA417574E36}" type="pres">
      <dgm:prSet presAssocID="{B9F8481C-488D-4D4B-BDCA-8E0CE42434B3}" presName="background" presStyleLbl="node0" presStyleIdx="0" presStyleCnt="4"/>
      <dgm:spPr/>
    </dgm:pt>
    <dgm:pt modelId="{DD383A57-2FE2-4C41-8FD9-951E3CFF828A}" type="pres">
      <dgm:prSet presAssocID="{B9F8481C-488D-4D4B-BDCA-8E0CE42434B3}" presName="text" presStyleLbl="fgAcc0" presStyleIdx="0" presStyleCnt="4">
        <dgm:presLayoutVars>
          <dgm:chPref val="3"/>
        </dgm:presLayoutVars>
      </dgm:prSet>
      <dgm:spPr/>
    </dgm:pt>
    <dgm:pt modelId="{8F7283CE-14AF-4109-A695-4DB28473D9C5}" type="pres">
      <dgm:prSet presAssocID="{B9F8481C-488D-4D4B-BDCA-8E0CE42434B3}" presName="hierChild2" presStyleCnt="0"/>
      <dgm:spPr/>
    </dgm:pt>
    <dgm:pt modelId="{BCC1AE89-7685-4604-A916-E8BC450360C0}" type="pres">
      <dgm:prSet presAssocID="{CE8680DD-14F2-47FC-9EEB-CFA69B2A9B57}" presName="hierRoot1" presStyleCnt="0"/>
      <dgm:spPr/>
    </dgm:pt>
    <dgm:pt modelId="{410840B8-F854-44CF-A876-9BF28248AD9A}" type="pres">
      <dgm:prSet presAssocID="{CE8680DD-14F2-47FC-9EEB-CFA69B2A9B57}" presName="composite" presStyleCnt="0"/>
      <dgm:spPr/>
    </dgm:pt>
    <dgm:pt modelId="{7C0023A1-C37E-414A-AFF0-1D3EFE80A76B}" type="pres">
      <dgm:prSet presAssocID="{CE8680DD-14F2-47FC-9EEB-CFA69B2A9B57}" presName="background" presStyleLbl="node0" presStyleIdx="1" presStyleCnt="4"/>
      <dgm:spPr/>
    </dgm:pt>
    <dgm:pt modelId="{A4D4DE4B-895D-484F-B3A3-709D1A27333B}" type="pres">
      <dgm:prSet presAssocID="{CE8680DD-14F2-47FC-9EEB-CFA69B2A9B57}" presName="text" presStyleLbl="fgAcc0" presStyleIdx="1" presStyleCnt="4">
        <dgm:presLayoutVars>
          <dgm:chPref val="3"/>
        </dgm:presLayoutVars>
      </dgm:prSet>
      <dgm:spPr/>
    </dgm:pt>
    <dgm:pt modelId="{73D6BDC1-7859-4462-9438-613B71243773}" type="pres">
      <dgm:prSet presAssocID="{CE8680DD-14F2-47FC-9EEB-CFA69B2A9B57}" presName="hierChild2" presStyleCnt="0"/>
      <dgm:spPr/>
    </dgm:pt>
    <dgm:pt modelId="{64E58AA2-2334-430D-B05C-A2BD0D36DD49}" type="pres">
      <dgm:prSet presAssocID="{7B97771E-9509-4E14-95B2-E17130B12633}" presName="hierRoot1" presStyleCnt="0"/>
      <dgm:spPr/>
    </dgm:pt>
    <dgm:pt modelId="{3DBE8447-7F44-4CBF-BACD-BF3D47BDBF59}" type="pres">
      <dgm:prSet presAssocID="{7B97771E-9509-4E14-95B2-E17130B12633}" presName="composite" presStyleCnt="0"/>
      <dgm:spPr/>
    </dgm:pt>
    <dgm:pt modelId="{21FDA50F-7BCE-44D9-ACE7-9EE446A8CBD2}" type="pres">
      <dgm:prSet presAssocID="{7B97771E-9509-4E14-95B2-E17130B12633}" presName="background" presStyleLbl="node0" presStyleIdx="2" presStyleCnt="4"/>
      <dgm:spPr/>
    </dgm:pt>
    <dgm:pt modelId="{36B0137A-6EDE-41D1-90D6-BE121B6CA89A}" type="pres">
      <dgm:prSet presAssocID="{7B97771E-9509-4E14-95B2-E17130B12633}" presName="text" presStyleLbl="fgAcc0" presStyleIdx="2" presStyleCnt="4">
        <dgm:presLayoutVars>
          <dgm:chPref val="3"/>
        </dgm:presLayoutVars>
      </dgm:prSet>
      <dgm:spPr/>
    </dgm:pt>
    <dgm:pt modelId="{CF2D58B9-3094-4AF2-8668-7840C9B04301}" type="pres">
      <dgm:prSet presAssocID="{7B97771E-9509-4E14-95B2-E17130B12633}" presName="hierChild2" presStyleCnt="0"/>
      <dgm:spPr/>
    </dgm:pt>
    <dgm:pt modelId="{1547454E-6752-4339-967E-7B7CF9DC1A78}" type="pres">
      <dgm:prSet presAssocID="{BBBCEEF5-EA86-457A-A600-B1AD435B3471}" presName="hierRoot1" presStyleCnt="0"/>
      <dgm:spPr/>
    </dgm:pt>
    <dgm:pt modelId="{203EB17A-0A02-4EE2-9AE3-2BB0EF7EEC6A}" type="pres">
      <dgm:prSet presAssocID="{BBBCEEF5-EA86-457A-A600-B1AD435B3471}" presName="composite" presStyleCnt="0"/>
      <dgm:spPr/>
    </dgm:pt>
    <dgm:pt modelId="{0BB75BA3-5175-4A76-9039-013C0905F292}" type="pres">
      <dgm:prSet presAssocID="{BBBCEEF5-EA86-457A-A600-B1AD435B3471}" presName="background" presStyleLbl="node0" presStyleIdx="3" presStyleCnt="4"/>
      <dgm:spPr/>
    </dgm:pt>
    <dgm:pt modelId="{C2ED6882-47AD-4569-9620-D8544064B621}" type="pres">
      <dgm:prSet presAssocID="{BBBCEEF5-EA86-457A-A600-B1AD435B3471}" presName="text" presStyleLbl="fgAcc0" presStyleIdx="3" presStyleCnt="4">
        <dgm:presLayoutVars>
          <dgm:chPref val="3"/>
        </dgm:presLayoutVars>
      </dgm:prSet>
      <dgm:spPr/>
    </dgm:pt>
    <dgm:pt modelId="{E4D6CC14-4AB0-40AB-BBA2-D62561AC845C}" type="pres">
      <dgm:prSet presAssocID="{BBBCEEF5-EA86-457A-A600-B1AD435B3471}" presName="hierChild2" presStyleCnt="0"/>
      <dgm:spPr/>
    </dgm:pt>
  </dgm:ptLst>
  <dgm:cxnLst>
    <dgm:cxn modelId="{FC05B91F-2195-48B7-B2B3-E2A691F7688A}" srcId="{16542D1E-0A77-4A6B-B584-B2C80EDBE7EA}" destId="{BBBCEEF5-EA86-457A-A600-B1AD435B3471}" srcOrd="3" destOrd="0" parTransId="{BBB357E5-A891-4516-B6B7-F4A2570C2B65}" sibTransId="{40A47A13-E72D-4B8C-91D1-5F9DCF370339}"/>
    <dgm:cxn modelId="{D879AA26-474E-4E6E-A896-B2A21711FDA1}" srcId="{16542D1E-0A77-4A6B-B584-B2C80EDBE7EA}" destId="{CE8680DD-14F2-47FC-9EEB-CFA69B2A9B57}" srcOrd="1" destOrd="0" parTransId="{7BDB1444-54B1-401F-B4BD-092DF13C407A}" sibTransId="{476313DC-2978-4185-A75D-FAF5A05CA098}"/>
    <dgm:cxn modelId="{9440412F-8E43-4831-9FBB-FF1F625E67DB}" type="presOf" srcId="{BBBCEEF5-EA86-457A-A600-B1AD435B3471}" destId="{C2ED6882-47AD-4569-9620-D8544064B621}" srcOrd="0" destOrd="0" presId="urn:microsoft.com/office/officeart/2005/8/layout/hierarchy1"/>
    <dgm:cxn modelId="{D5B9CB39-FD83-468F-B716-598155E75D30}" srcId="{16542D1E-0A77-4A6B-B584-B2C80EDBE7EA}" destId="{7B97771E-9509-4E14-95B2-E17130B12633}" srcOrd="2" destOrd="0" parTransId="{0CC6610D-49B2-46ED-9BC4-0385D87E5F53}" sibTransId="{8628CAD1-F05D-48F5-B69E-5D7D2E9F9EEE}"/>
    <dgm:cxn modelId="{EE10F43D-4012-4866-99DC-D39629AE617C}" srcId="{16542D1E-0A77-4A6B-B584-B2C80EDBE7EA}" destId="{B9F8481C-488D-4D4B-BDCA-8E0CE42434B3}" srcOrd="0" destOrd="0" parTransId="{064D9113-FB72-43D3-B2D7-20E826739E80}" sibTransId="{0FE9B862-E160-445E-B500-2466C056822C}"/>
    <dgm:cxn modelId="{738BD73F-3D72-4E6B-9E5B-D1FAA3DB80D8}" type="presOf" srcId="{16542D1E-0A77-4A6B-B584-B2C80EDBE7EA}" destId="{E026A116-F65B-47A5-8AFC-3ACFD9A72073}" srcOrd="0" destOrd="0" presId="urn:microsoft.com/office/officeart/2005/8/layout/hierarchy1"/>
    <dgm:cxn modelId="{B3ECC459-DE22-4C46-8318-D0CC26F45C35}" type="presOf" srcId="{CE8680DD-14F2-47FC-9EEB-CFA69B2A9B57}" destId="{A4D4DE4B-895D-484F-B3A3-709D1A27333B}" srcOrd="0" destOrd="0" presId="urn:microsoft.com/office/officeart/2005/8/layout/hierarchy1"/>
    <dgm:cxn modelId="{D4E192AF-2DE9-41D5-A5A6-CCBDE7E90C31}" type="presOf" srcId="{B9F8481C-488D-4D4B-BDCA-8E0CE42434B3}" destId="{DD383A57-2FE2-4C41-8FD9-951E3CFF828A}" srcOrd="0" destOrd="0" presId="urn:microsoft.com/office/officeart/2005/8/layout/hierarchy1"/>
    <dgm:cxn modelId="{09F46DEF-BD8E-421C-99B0-C0DF0DB81E83}" type="presOf" srcId="{7B97771E-9509-4E14-95B2-E17130B12633}" destId="{36B0137A-6EDE-41D1-90D6-BE121B6CA89A}" srcOrd="0" destOrd="0" presId="urn:microsoft.com/office/officeart/2005/8/layout/hierarchy1"/>
    <dgm:cxn modelId="{56E599F3-41F1-48E2-B0AA-CF42F2D7B4F8}" type="presParOf" srcId="{E026A116-F65B-47A5-8AFC-3ACFD9A72073}" destId="{D2D1C1EA-6684-463B-BB2C-C7DD922276DA}" srcOrd="0" destOrd="0" presId="urn:microsoft.com/office/officeart/2005/8/layout/hierarchy1"/>
    <dgm:cxn modelId="{917CB4DB-242F-4CE0-A51D-EB568AF36DB7}" type="presParOf" srcId="{D2D1C1EA-6684-463B-BB2C-C7DD922276DA}" destId="{1AD439B0-34ED-4947-A401-0380D461145C}" srcOrd="0" destOrd="0" presId="urn:microsoft.com/office/officeart/2005/8/layout/hierarchy1"/>
    <dgm:cxn modelId="{A81460E1-3775-4743-8D8B-D6BF81AD91A7}" type="presParOf" srcId="{1AD439B0-34ED-4947-A401-0380D461145C}" destId="{D2630326-DFEC-428E-8B31-4AA417574E36}" srcOrd="0" destOrd="0" presId="urn:microsoft.com/office/officeart/2005/8/layout/hierarchy1"/>
    <dgm:cxn modelId="{33E01C4D-ACF0-49E9-AA73-8E470BA8FF6A}" type="presParOf" srcId="{1AD439B0-34ED-4947-A401-0380D461145C}" destId="{DD383A57-2FE2-4C41-8FD9-951E3CFF828A}" srcOrd="1" destOrd="0" presId="urn:microsoft.com/office/officeart/2005/8/layout/hierarchy1"/>
    <dgm:cxn modelId="{487BE79E-7E13-4A01-9A1E-CC6DB6C5B112}" type="presParOf" srcId="{D2D1C1EA-6684-463B-BB2C-C7DD922276DA}" destId="{8F7283CE-14AF-4109-A695-4DB28473D9C5}" srcOrd="1" destOrd="0" presId="urn:microsoft.com/office/officeart/2005/8/layout/hierarchy1"/>
    <dgm:cxn modelId="{B926E5F9-9E73-40BF-9671-369758A48D78}" type="presParOf" srcId="{E026A116-F65B-47A5-8AFC-3ACFD9A72073}" destId="{BCC1AE89-7685-4604-A916-E8BC450360C0}" srcOrd="1" destOrd="0" presId="urn:microsoft.com/office/officeart/2005/8/layout/hierarchy1"/>
    <dgm:cxn modelId="{747876B1-0F53-4C6B-A48A-7A9E883E19AD}" type="presParOf" srcId="{BCC1AE89-7685-4604-A916-E8BC450360C0}" destId="{410840B8-F854-44CF-A876-9BF28248AD9A}" srcOrd="0" destOrd="0" presId="urn:microsoft.com/office/officeart/2005/8/layout/hierarchy1"/>
    <dgm:cxn modelId="{D8F9EA69-DDAB-4F92-BC0E-55FEBBF9BEAE}" type="presParOf" srcId="{410840B8-F854-44CF-A876-9BF28248AD9A}" destId="{7C0023A1-C37E-414A-AFF0-1D3EFE80A76B}" srcOrd="0" destOrd="0" presId="urn:microsoft.com/office/officeart/2005/8/layout/hierarchy1"/>
    <dgm:cxn modelId="{206E721F-EC0E-41B9-8376-563F6D2B51E1}" type="presParOf" srcId="{410840B8-F854-44CF-A876-9BF28248AD9A}" destId="{A4D4DE4B-895D-484F-B3A3-709D1A27333B}" srcOrd="1" destOrd="0" presId="urn:microsoft.com/office/officeart/2005/8/layout/hierarchy1"/>
    <dgm:cxn modelId="{E2B39CD2-D499-4FD3-B640-DD55D5616183}" type="presParOf" srcId="{BCC1AE89-7685-4604-A916-E8BC450360C0}" destId="{73D6BDC1-7859-4462-9438-613B71243773}" srcOrd="1" destOrd="0" presId="urn:microsoft.com/office/officeart/2005/8/layout/hierarchy1"/>
    <dgm:cxn modelId="{536A0D04-5372-4345-8A49-458CBD49AE16}" type="presParOf" srcId="{E026A116-F65B-47A5-8AFC-3ACFD9A72073}" destId="{64E58AA2-2334-430D-B05C-A2BD0D36DD49}" srcOrd="2" destOrd="0" presId="urn:microsoft.com/office/officeart/2005/8/layout/hierarchy1"/>
    <dgm:cxn modelId="{E131DCCC-40B2-4F8F-9B37-24E693C6C346}" type="presParOf" srcId="{64E58AA2-2334-430D-B05C-A2BD0D36DD49}" destId="{3DBE8447-7F44-4CBF-BACD-BF3D47BDBF59}" srcOrd="0" destOrd="0" presId="urn:microsoft.com/office/officeart/2005/8/layout/hierarchy1"/>
    <dgm:cxn modelId="{FF16F1C7-5795-47BB-91E9-50C84F41E5D3}" type="presParOf" srcId="{3DBE8447-7F44-4CBF-BACD-BF3D47BDBF59}" destId="{21FDA50F-7BCE-44D9-ACE7-9EE446A8CBD2}" srcOrd="0" destOrd="0" presId="urn:microsoft.com/office/officeart/2005/8/layout/hierarchy1"/>
    <dgm:cxn modelId="{90D2ACED-30B3-4CEB-8194-F581DDAC2523}" type="presParOf" srcId="{3DBE8447-7F44-4CBF-BACD-BF3D47BDBF59}" destId="{36B0137A-6EDE-41D1-90D6-BE121B6CA89A}" srcOrd="1" destOrd="0" presId="urn:microsoft.com/office/officeart/2005/8/layout/hierarchy1"/>
    <dgm:cxn modelId="{9A45012E-BBE2-42D1-A557-E144D8C74432}" type="presParOf" srcId="{64E58AA2-2334-430D-B05C-A2BD0D36DD49}" destId="{CF2D58B9-3094-4AF2-8668-7840C9B04301}" srcOrd="1" destOrd="0" presId="urn:microsoft.com/office/officeart/2005/8/layout/hierarchy1"/>
    <dgm:cxn modelId="{0E074B41-E4E4-4AC7-ADFF-07EC7086910F}" type="presParOf" srcId="{E026A116-F65B-47A5-8AFC-3ACFD9A72073}" destId="{1547454E-6752-4339-967E-7B7CF9DC1A78}" srcOrd="3" destOrd="0" presId="urn:microsoft.com/office/officeart/2005/8/layout/hierarchy1"/>
    <dgm:cxn modelId="{28F8EC56-F1E5-49B4-829A-49C11ED5BE0D}" type="presParOf" srcId="{1547454E-6752-4339-967E-7B7CF9DC1A78}" destId="{203EB17A-0A02-4EE2-9AE3-2BB0EF7EEC6A}" srcOrd="0" destOrd="0" presId="urn:microsoft.com/office/officeart/2005/8/layout/hierarchy1"/>
    <dgm:cxn modelId="{AA834D12-1122-42ED-B98B-91BDF1DD85C7}" type="presParOf" srcId="{203EB17A-0A02-4EE2-9AE3-2BB0EF7EEC6A}" destId="{0BB75BA3-5175-4A76-9039-013C0905F292}" srcOrd="0" destOrd="0" presId="urn:microsoft.com/office/officeart/2005/8/layout/hierarchy1"/>
    <dgm:cxn modelId="{7532A86E-8D1F-4DDE-A833-081E4267DB32}" type="presParOf" srcId="{203EB17A-0A02-4EE2-9AE3-2BB0EF7EEC6A}" destId="{C2ED6882-47AD-4569-9620-D8544064B621}" srcOrd="1" destOrd="0" presId="urn:microsoft.com/office/officeart/2005/8/layout/hierarchy1"/>
    <dgm:cxn modelId="{226020E6-8AD7-4FC3-B271-54902E57675C}" type="presParOf" srcId="{1547454E-6752-4339-967E-7B7CF9DC1A78}" destId="{E4D6CC14-4AB0-40AB-BBA2-D62561AC84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4FEFBF-2DC3-4237-83E3-5730E43A0C5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21A7DC-9F26-4A7C-BDDB-5D4D300EFA85}">
      <dgm:prSet/>
      <dgm:spPr/>
      <dgm:t>
        <a:bodyPr/>
        <a:lstStyle/>
        <a:p>
          <a:r>
            <a:rPr lang="en-SG" dirty="0"/>
            <a:t>Create awareness using social media as a potential personality test equivalent</a:t>
          </a:r>
          <a:endParaRPr lang="en-US" dirty="0"/>
        </a:p>
      </dgm:t>
    </dgm:pt>
    <dgm:pt modelId="{3D0C12F6-49E7-4E81-A7CA-F8A31927E492}" type="parTrans" cxnId="{F4364ED1-2C45-4116-9D83-82B5E9E00E09}">
      <dgm:prSet/>
      <dgm:spPr/>
      <dgm:t>
        <a:bodyPr/>
        <a:lstStyle/>
        <a:p>
          <a:endParaRPr lang="en-US"/>
        </a:p>
      </dgm:t>
    </dgm:pt>
    <dgm:pt modelId="{29BF1D8E-CED5-43FC-B7B2-3B2749B1CC26}" type="sibTrans" cxnId="{F4364ED1-2C45-4116-9D83-82B5E9E00E09}">
      <dgm:prSet/>
      <dgm:spPr/>
      <dgm:t>
        <a:bodyPr/>
        <a:lstStyle/>
        <a:p>
          <a:endParaRPr lang="en-US"/>
        </a:p>
      </dgm:t>
    </dgm:pt>
    <dgm:pt modelId="{6FA44A91-025C-4538-B5A5-EF3B997AFECA}">
      <dgm:prSet/>
      <dgm:spPr/>
      <dgm:t>
        <a:bodyPr/>
        <a:lstStyle/>
        <a:p>
          <a:r>
            <a:rPr lang="en-SG" dirty="0"/>
            <a:t>Doing quantitative survey to show its accuracy</a:t>
          </a:r>
          <a:endParaRPr lang="en-US" dirty="0"/>
        </a:p>
      </dgm:t>
    </dgm:pt>
    <dgm:pt modelId="{071115DB-F09B-4642-9173-D756C6CCCC35}" type="parTrans" cxnId="{A71395B2-D345-4CB8-93A5-89BEBEB25066}">
      <dgm:prSet/>
      <dgm:spPr/>
      <dgm:t>
        <a:bodyPr/>
        <a:lstStyle/>
        <a:p>
          <a:endParaRPr lang="en-US"/>
        </a:p>
      </dgm:t>
    </dgm:pt>
    <dgm:pt modelId="{B8DD3748-AA66-4DE1-8F91-9584C7469063}" type="sibTrans" cxnId="{A71395B2-D345-4CB8-93A5-89BEBEB25066}">
      <dgm:prSet/>
      <dgm:spPr/>
      <dgm:t>
        <a:bodyPr/>
        <a:lstStyle/>
        <a:p>
          <a:endParaRPr lang="en-US"/>
        </a:p>
      </dgm:t>
    </dgm:pt>
    <dgm:pt modelId="{C9D74262-EDB6-498E-9FE4-DE730B7C19D1}">
      <dgm:prSet/>
      <dgm:spPr/>
      <dgm:t>
        <a:bodyPr/>
        <a:lstStyle/>
        <a:p>
          <a:r>
            <a:rPr lang="en-SG"/>
            <a:t>Reduce price of getting reading or learning about Numerology</a:t>
          </a:r>
          <a:endParaRPr lang="en-US"/>
        </a:p>
      </dgm:t>
    </dgm:pt>
    <dgm:pt modelId="{0723B987-ECD9-4C57-810D-26CAB19DB73C}" type="parTrans" cxnId="{2CD28AB4-07DE-486A-8051-A3DDD8FB4085}">
      <dgm:prSet/>
      <dgm:spPr/>
      <dgm:t>
        <a:bodyPr/>
        <a:lstStyle/>
        <a:p>
          <a:endParaRPr lang="en-US"/>
        </a:p>
      </dgm:t>
    </dgm:pt>
    <dgm:pt modelId="{76ECDBB4-C8A8-43D2-B15A-291242B472D6}" type="sibTrans" cxnId="{2CD28AB4-07DE-486A-8051-A3DDD8FB4085}">
      <dgm:prSet/>
      <dgm:spPr/>
      <dgm:t>
        <a:bodyPr/>
        <a:lstStyle/>
        <a:p>
          <a:endParaRPr lang="en-US"/>
        </a:p>
      </dgm:t>
    </dgm:pt>
    <dgm:pt modelId="{ECE7C191-5F98-46B2-B301-CD2372DBF9C1}">
      <dgm:prSet/>
      <dgm:spPr/>
      <dgm:t>
        <a:bodyPr/>
        <a:lstStyle/>
        <a:p>
          <a:r>
            <a:rPr lang="en-SG"/>
            <a:t>Allowing of Skill Future credits for learning about Numerology</a:t>
          </a:r>
          <a:endParaRPr lang="en-US"/>
        </a:p>
      </dgm:t>
    </dgm:pt>
    <dgm:pt modelId="{40B90327-1620-41D1-9BDC-3C0EA3DECFB2}" type="parTrans" cxnId="{64BDC7A2-A7F4-4E89-BED3-19EA94A79052}">
      <dgm:prSet/>
      <dgm:spPr/>
      <dgm:t>
        <a:bodyPr/>
        <a:lstStyle/>
        <a:p>
          <a:endParaRPr lang="en-US"/>
        </a:p>
      </dgm:t>
    </dgm:pt>
    <dgm:pt modelId="{642AF735-C161-4146-8FD5-CEE37E3E18EB}" type="sibTrans" cxnId="{64BDC7A2-A7F4-4E89-BED3-19EA94A79052}">
      <dgm:prSet/>
      <dgm:spPr/>
      <dgm:t>
        <a:bodyPr/>
        <a:lstStyle/>
        <a:p>
          <a:endParaRPr lang="en-US"/>
        </a:p>
      </dgm:t>
    </dgm:pt>
    <dgm:pt modelId="{56764A5E-D781-41E8-9F53-7D9B2BE7B1F3}" type="pres">
      <dgm:prSet presAssocID="{EC4FEFBF-2DC3-4237-83E3-5730E43A0C5C}" presName="root" presStyleCnt="0">
        <dgm:presLayoutVars>
          <dgm:dir/>
          <dgm:resizeHandles val="exact"/>
        </dgm:presLayoutVars>
      </dgm:prSet>
      <dgm:spPr/>
    </dgm:pt>
    <dgm:pt modelId="{ADDD0EF2-6E27-4325-9910-2CE75DE09CE0}" type="pres">
      <dgm:prSet presAssocID="{EC4FEFBF-2DC3-4237-83E3-5730E43A0C5C}" presName="container" presStyleCnt="0">
        <dgm:presLayoutVars>
          <dgm:dir/>
          <dgm:resizeHandles val="exact"/>
        </dgm:presLayoutVars>
      </dgm:prSet>
      <dgm:spPr/>
    </dgm:pt>
    <dgm:pt modelId="{433B6A09-CDFE-4F0F-98A2-619901778666}" type="pres">
      <dgm:prSet presAssocID="{AE21A7DC-9F26-4A7C-BDDB-5D4D300EFA85}" presName="compNode" presStyleCnt="0"/>
      <dgm:spPr/>
    </dgm:pt>
    <dgm:pt modelId="{BFDC23C3-C74A-403B-AF61-A3DD5D53A728}" type="pres">
      <dgm:prSet presAssocID="{AE21A7DC-9F26-4A7C-BDDB-5D4D300EFA85}" presName="iconBgRect" presStyleLbl="bgShp" presStyleIdx="0" presStyleCnt="4"/>
      <dgm:spPr/>
    </dgm:pt>
    <dgm:pt modelId="{2C3CDCD1-39A8-496B-9218-47CF904830CF}" type="pres">
      <dgm:prSet presAssocID="{AE21A7DC-9F26-4A7C-BDDB-5D4D300EFA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BE9A79D-9110-49F5-8865-936AF1067165}" type="pres">
      <dgm:prSet presAssocID="{AE21A7DC-9F26-4A7C-BDDB-5D4D300EFA85}" presName="spaceRect" presStyleCnt="0"/>
      <dgm:spPr/>
    </dgm:pt>
    <dgm:pt modelId="{A1D603C7-4DC3-4881-842F-AA80337627CD}" type="pres">
      <dgm:prSet presAssocID="{AE21A7DC-9F26-4A7C-BDDB-5D4D300EFA85}" presName="textRect" presStyleLbl="revTx" presStyleIdx="0" presStyleCnt="4">
        <dgm:presLayoutVars>
          <dgm:chMax val="1"/>
          <dgm:chPref val="1"/>
        </dgm:presLayoutVars>
      </dgm:prSet>
      <dgm:spPr/>
    </dgm:pt>
    <dgm:pt modelId="{E864FDBB-54C0-4F3B-B1AD-6B7467EBAD20}" type="pres">
      <dgm:prSet presAssocID="{29BF1D8E-CED5-43FC-B7B2-3B2749B1CC26}" presName="sibTrans" presStyleLbl="sibTrans2D1" presStyleIdx="0" presStyleCnt="0"/>
      <dgm:spPr/>
    </dgm:pt>
    <dgm:pt modelId="{64F4B5B1-B303-42EE-B068-7D93FB4FF7C5}" type="pres">
      <dgm:prSet presAssocID="{6FA44A91-025C-4538-B5A5-EF3B997AFECA}" presName="compNode" presStyleCnt="0"/>
      <dgm:spPr/>
    </dgm:pt>
    <dgm:pt modelId="{D65AECE5-67F1-48B1-8893-4605DD3A2432}" type="pres">
      <dgm:prSet presAssocID="{6FA44A91-025C-4538-B5A5-EF3B997AFECA}" presName="iconBgRect" presStyleLbl="bgShp" presStyleIdx="1" presStyleCnt="4"/>
      <dgm:spPr/>
    </dgm:pt>
    <dgm:pt modelId="{9207AEE8-31AE-4006-884B-0F47AEEAE5B3}" type="pres">
      <dgm:prSet presAssocID="{6FA44A91-025C-4538-B5A5-EF3B997AFE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9A9E1A-0DA3-446E-8523-5E109BFFF11E}" type="pres">
      <dgm:prSet presAssocID="{6FA44A91-025C-4538-B5A5-EF3B997AFECA}" presName="spaceRect" presStyleCnt="0"/>
      <dgm:spPr/>
    </dgm:pt>
    <dgm:pt modelId="{02EE1EE3-F1B3-49B0-B41E-A2BBBC6951D9}" type="pres">
      <dgm:prSet presAssocID="{6FA44A91-025C-4538-B5A5-EF3B997AFECA}" presName="textRect" presStyleLbl="revTx" presStyleIdx="1" presStyleCnt="4">
        <dgm:presLayoutVars>
          <dgm:chMax val="1"/>
          <dgm:chPref val="1"/>
        </dgm:presLayoutVars>
      </dgm:prSet>
      <dgm:spPr/>
    </dgm:pt>
    <dgm:pt modelId="{868B989B-BC5D-46F0-9804-66AAF5A5FBAC}" type="pres">
      <dgm:prSet presAssocID="{B8DD3748-AA66-4DE1-8F91-9584C7469063}" presName="sibTrans" presStyleLbl="sibTrans2D1" presStyleIdx="0" presStyleCnt="0"/>
      <dgm:spPr/>
    </dgm:pt>
    <dgm:pt modelId="{CABED9E2-1409-4DB9-A3BD-2ADC30EF32FF}" type="pres">
      <dgm:prSet presAssocID="{C9D74262-EDB6-498E-9FE4-DE730B7C19D1}" presName="compNode" presStyleCnt="0"/>
      <dgm:spPr/>
    </dgm:pt>
    <dgm:pt modelId="{50D04CA1-1301-470F-BD18-EAE012C4245C}" type="pres">
      <dgm:prSet presAssocID="{C9D74262-EDB6-498E-9FE4-DE730B7C19D1}" presName="iconBgRect" presStyleLbl="bgShp" presStyleIdx="2" presStyleCnt="4"/>
      <dgm:spPr/>
    </dgm:pt>
    <dgm:pt modelId="{CC93F765-1A64-49C3-8C04-3420311B61AD}" type="pres">
      <dgm:prSet presAssocID="{C9D74262-EDB6-498E-9FE4-DE730B7C19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74B1C88-6A76-465F-8C7E-7B134F55137C}" type="pres">
      <dgm:prSet presAssocID="{C9D74262-EDB6-498E-9FE4-DE730B7C19D1}" presName="spaceRect" presStyleCnt="0"/>
      <dgm:spPr/>
    </dgm:pt>
    <dgm:pt modelId="{2C1E5F77-F28C-4D05-A1BE-7F63001B2A37}" type="pres">
      <dgm:prSet presAssocID="{C9D74262-EDB6-498E-9FE4-DE730B7C19D1}" presName="textRect" presStyleLbl="revTx" presStyleIdx="2" presStyleCnt="4">
        <dgm:presLayoutVars>
          <dgm:chMax val="1"/>
          <dgm:chPref val="1"/>
        </dgm:presLayoutVars>
      </dgm:prSet>
      <dgm:spPr/>
    </dgm:pt>
    <dgm:pt modelId="{5A1B3845-5A7B-4240-BA35-3BAD91962ED4}" type="pres">
      <dgm:prSet presAssocID="{76ECDBB4-C8A8-43D2-B15A-291242B472D6}" presName="sibTrans" presStyleLbl="sibTrans2D1" presStyleIdx="0" presStyleCnt="0"/>
      <dgm:spPr/>
    </dgm:pt>
    <dgm:pt modelId="{56DEDA03-8B98-459A-8B1C-078A6B4A425D}" type="pres">
      <dgm:prSet presAssocID="{ECE7C191-5F98-46B2-B301-CD2372DBF9C1}" presName="compNode" presStyleCnt="0"/>
      <dgm:spPr/>
    </dgm:pt>
    <dgm:pt modelId="{D9697E48-1D6A-4739-870F-898BBED7CB5F}" type="pres">
      <dgm:prSet presAssocID="{ECE7C191-5F98-46B2-B301-CD2372DBF9C1}" presName="iconBgRect" presStyleLbl="bgShp" presStyleIdx="3" presStyleCnt="4"/>
      <dgm:spPr/>
    </dgm:pt>
    <dgm:pt modelId="{3A5F8C8F-43C0-43C0-8A6B-A9FB41B80363}" type="pres">
      <dgm:prSet presAssocID="{ECE7C191-5F98-46B2-B301-CD2372DBF9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9F3729F-CADF-4266-BED5-2FB9EE319B0F}" type="pres">
      <dgm:prSet presAssocID="{ECE7C191-5F98-46B2-B301-CD2372DBF9C1}" presName="spaceRect" presStyleCnt="0"/>
      <dgm:spPr/>
    </dgm:pt>
    <dgm:pt modelId="{3E8F29BB-37E3-4583-A4F8-3E85490A0058}" type="pres">
      <dgm:prSet presAssocID="{ECE7C191-5F98-46B2-B301-CD2372DBF9C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78DB26-906F-4B98-A8C1-B2CB3DDB1424}" type="presOf" srcId="{B8DD3748-AA66-4DE1-8F91-9584C7469063}" destId="{868B989B-BC5D-46F0-9804-66AAF5A5FBAC}" srcOrd="0" destOrd="0" presId="urn:microsoft.com/office/officeart/2018/2/layout/IconCircleList"/>
    <dgm:cxn modelId="{9EA43F2A-2B19-4CC3-9B5F-48D7E720587E}" type="presOf" srcId="{76ECDBB4-C8A8-43D2-B15A-291242B472D6}" destId="{5A1B3845-5A7B-4240-BA35-3BAD91962ED4}" srcOrd="0" destOrd="0" presId="urn:microsoft.com/office/officeart/2018/2/layout/IconCircleList"/>
    <dgm:cxn modelId="{B209B93A-1D60-42F0-A34C-B74905B9C1B8}" type="presOf" srcId="{AE21A7DC-9F26-4A7C-BDDB-5D4D300EFA85}" destId="{A1D603C7-4DC3-4881-842F-AA80337627CD}" srcOrd="0" destOrd="0" presId="urn:microsoft.com/office/officeart/2018/2/layout/IconCircleList"/>
    <dgm:cxn modelId="{A0CB1342-4073-45B5-8AE7-B9367D79294C}" type="presOf" srcId="{EC4FEFBF-2DC3-4237-83E3-5730E43A0C5C}" destId="{56764A5E-D781-41E8-9F53-7D9B2BE7B1F3}" srcOrd="0" destOrd="0" presId="urn:microsoft.com/office/officeart/2018/2/layout/IconCircleList"/>
    <dgm:cxn modelId="{5BE83C63-84DE-448A-8F6B-16E2E4605C2D}" type="presOf" srcId="{6FA44A91-025C-4538-B5A5-EF3B997AFECA}" destId="{02EE1EE3-F1B3-49B0-B41E-A2BBBC6951D9}" srcOrd="0" destOrd="0" presId="urn:microsoft.com/office/officeart/2018/2/layout/IconCircleList"/>
    <dgm:cxn modelId="{64BDC7A2-A7F4-4E89-BED3-19EA94A79052}" srcId="{EC4FEFBF-2DC3-4237-83E3-5730E43A0C5C}" destId="{ECE7C191-5F98-46B2-B301-CD2372DBF9C1}" srcOrd="3" destOrd="0" parTransId="{40B90327-1620-41D1-9BDC-3C0EA3DECFB2}" sibTransId="{642AF735-C161-4146-8FD5-CEE37E3E18EB}"/>
    <dgm:cxn modelId="{A71395B2-D345-4CB8-93A5-89BEBEB25066}" srcId="{EC4FEFBF-2DC3-4237-83E3-5730E43A0C5C}" destId="{6FA44A91-025C-4538-B5A5-EF3B997AFECA}" srcOrd="1" destOrd="0" parTransId="{071115DB-F09B-4642-9173-D756C6CCCC35}" sibTransId="{B8DD3748-AA66-4DE1-8F91-9584C7469063}"/>
    <dgm:cxn modelId="{2CD28AB4-07DE-486A-8051-A3DDD8FB4085}" srcId="{EC4FEFBF-2DC3-4237-83E3-5730E43A0C5C}" destId="{C9D74262-EDB6-498E-9FE4-DE730B7C19D1}" srcOrd="2" destOrd="0" parTransId="{0723B987-ECD9-4C57-810D-26CAB19DB73C}" sibTransId="{76ECDBB4-C8A8-43D2-B15A-291242B472D6}"/>
    <dgm:cxn modelId="{94C161BD-D37F-4EF4-9B71-F68DB33A06E0}" type="presOf" srcId="{29BF1D8E-CED5-43FC-B7B2-3B2749B1CC26}" destId="{E864FDBB-54C0-4F3B-B1AD-6B7467EBAD20}" srcOrd="0" destOrd="0" presId="urn:microsoft.com/office/officeart/2018/2/layout/IconCircleList"/>
    <dgm:cxn modelId="{44412BC1-9151-414F-8933-B6C85D7B194B}" type="presOf" srcId="{ECE7C191-5F98-46B2-B301-CD2372DBF9C1}" destId="{3E8F29BB-37E3-4583-A4F8-3E85490A0058}" srcOrd="0" destOrd="0" presId="urn:microsoft.com/office/officeart/2018/2/layout/IconCircleList"/>
    <dgm:cxn modelId="{F4364ED1-2C45-4116-9D83-82B5E9E00E09}" srcId="{EC4FEFBF-2DC3-4237-83E3-5730E43A0C5C}" destId="{AE21A7DC-9F26-4A7C-BDDB-5D4D300EFA85}" srcOrd="0" destOrd="0" parTransId="{3D0C12F6-49E7-4E81-A7CA-F8A31927E492}" sibTransId="{29BF1D8E-CED5-43FC-B7B2-3B2749B1CC26}"/>
    <dgm:cxn modelId="{E4ACABE6-8EDE-4B6D-84D5-0442C7DE8A42}" type="presOf" srcId="{C9D74262-EDB6-498E-9FE4-DE730B7C19D1}" destId="{2C1E5F77-F28C-4D05-A1BE-7F63001B2A37}" srcOrd="0" destOrd="0" presId="urn:microsoft.com/office/officeart/2018/2/layout/IconCircleList"/>
    <dgm:cxn modelId="{D71C70B3-66E1-42D0-930A-84B100A61128}" type="presParOf" srcId="{56764A5E-D781-41E8-9F53-7D9B2BE7B1F3}" destId="{ADDD0EF2-6E27-4325-9910-2CE75DE09CE0}" srcOrd="0" destOrd="0" presId="urn:microsoft.com/office/officeart/2018/2/layout/IconCircleList"/>
    <dgm:cxn modelId="{5950C3F4-30A8-4FB7-9671-B9BAF9C66C7B}" type="presParOf" srcId="{ADDD0EF2-6E27-4325-9910-2CE75DE09CE0}" destId="{433B6A09-CDFE-4F0F-98A2-619901778666}" srcOrd="0" destOrd="0" presId="urn:microsoft.com/office/officeart/2018/2/layout/IconCircleList"/>
    <dgm:cxn modelId="{8DC5D40E-0F21-4540-89C0-B9ABCDECC383}" type="presParOf" srcId="{433B6A09-CDFE-4F0F-98A2-619901778666}" destId="{BFDC23C3-C74A-403B-AF61-A3DD5D53A728}" srcOrd="0" destOrd="0" presId="urn:microsoft.com/office/officeart/2018/2/layout/IconCircleList"/>
    <dgm:cxn modelId="{24F8D28A-5C46-4018-8F85-394843FE3CDF}" type="presParOf" srcId="{433B6A09-CDFE-4F0F-98A2-619901778666}" destId="{2C3CDCD1-39A8-496B-9218-47CF904830CF}" srcOrd="1" destOrd="0" presId="urn:microsoft.com/office/officeart/2018/2/layout/IconCircleList"/>
    <dgm:cxn modelId="{82DAC5AB-3E8B-44B1-84BB-D88EDC650BC9}" type="presParOf" srcId="{433B6A09-CDFE-4F0F-98A2-619901778666}" destId="{DBE9A79D-9110-49F5-8865-936AF1067165}" srcOrd="2" destOrd="0" presId="urn:microsoft.com/office/officeart/2018/2/layout/IconCircleList"/>
    <dgm:cxn modelId="{6718FB7A-11F5-43C2-B0BF-0496A03B76AA}" type="presParOf" srcId="{433B6A09-CDFE-4F0F-98A2-619901778666}" destId="{A1D603C7-4DC3-4881-842F-AA80337627CD}" srcOrd="3" destOrd="0" presId="urn:microsoft.com/office/officeart/2018/2/layout/IconCircleList"/>
    <dgm:cxn modelId="{4B47DD2C-BB3E-4A4F-95DD-74419DF68944}" type="presParOf" srcId="{ADDD0EF2-6E27-4325-9910-2CE75DE09CE0}" destId="{E864FDBB-54C0-4F3B-B1AD-6B7467EBAD20}" srcOrd="1" destOrd="0" presId="urn:microsoft.com/office/officeart/2018/2/layout/IconCircleList"/>
    <dgm:cxn modelId="{06BF5020-88AC-4BCD-9802-DAE655782DA7}" type="presParOf" srcId="{ADDD0EF2-6E27-4325-9910-2CE75DE09CE0}" destId="{64F4B5B1-B303-42EE-B068-7D93FB4FF7C5}" srcOrd="2" destOrd="0" presId="urn:microsoft.com/office/officeart/2018/2/layout/IconCircleList"/>
    <dgm:cxn modelId="{E0DD1246-9F31-4671-977A-1C345BF4D9A0}" type="presParOf" srcId="{64F4B5B1-B303-42EE-B068-7D93FB4FF7C5}" destId="{D65AECE5-67F1-48B1-8893-4605DD3A2432}" srcOrd="0" destOrd="0" presId="urn:microsoft.com/office/officeart/2018/2/layout/IconCircleList"/>
    <dgm:cxn modelId="{4B4969AD-38AB-461A-B8B1-0731D5A417E8}" type="presParOf" srcId="{64F4B5B1-B303-42EE-B068-7D93FB4FF7C5}" destId="{9207AEE8-31AE-4006-884B-0F47AEEAE5B3}" srcOrd="1" destOrd="0" presId="urn:microsoft.com/office/officeart/2018/2/layout/IconCircleList"/>
    <dgm:cxn modelId="{A5A9674D-7F6E-47E7-8C4C-BB067F7477C4}" type="presParOf" srcId="{64F4B5B1-B303-42EE-B068-7D93FB4FF7C5}" destId="{089A9E1A-0DA3-446E-8523-5E109BFFF11E}" srcOrd="2" destOrd="0" presId="urn:microsoft.com/office/officeart/2018/2/layout/IconCircleList"/>
    <dgm:cxn modelId="{86502556-CEBE-4EBB-8237-4F949A9998B4}" type="presParOf" srcId="{64F4B5B1-B303-42EE-B068-7D93FB4FF7C5}" destId="{02EE1EE3-F1B3-49B0-B41E-A2BBBC6951D9}" srcOrd="3" destOrd="0" presId="urn:microsoft.com/office/officeart/2018/2/layout/IconCircleList"/>
    <dgm:cxn modelId="{BA6B76CA-2AEF-4FFF-8A1B-C594C575857E}" type="presParOf" srcId="{ADDD0EF2-6E27-4325-9910-2CE75DE09CE0}" destId="{868B989B-BC5D-46F0-9804-66AAF5A5FBAC}" srcOrd="3" destOrd="0" presId="urn:microsoft.com/office/officeart/2018/2/layout/IconCircleList"/>
    <dgm:cxn modelId="{23C5B2A6-1A20-465D-B608-D371BDDC2EC1}" type="presParOf" srcId="{ADDD0EF2-6E27-4325-9910-2CE75DE09CE0}" destId="{CABED9E2-1409-4DB9-A3BD-2ADC30EF32FF}" srcOrd="4" destOrd="0" presId="urn:microsoft.com/office/officeart/2018/2/layout/IconCircleList"/>
    <dgm:cxn modelId="{89B39747-8384-4FE2-A65A-84D4A32FDB77}" type="presParOf" srcId="{CABED9E2-1409-4DB9-A3BD-2ADC30EF32FF}" destId="{50D04CA1-1301-470F-BD18-EAE012C4245C}" srcOrd="0" destOrd="0" presId="urn:microsoft.com/office/officeart/2018/2/layout/IconCircleList"/>
    <dgm:cxn modelId="{237B2E24-4C98-4F33-B60B-79FA7E8DA511}" type="presParOf" srcId="{CABED9E2-1409-4DB9-A3BD-2ADC30EF32FF}" destId="{CC93F765-1A64-49C3-8C04-3420311B61AD}" srcOrd="1" destOrd="0" presId="urn:microsoft.com/office/officeart/2018/2/layout/IconCircleList"/>
    <dgm:cxn modelId="{E474264A-2687-4AAE-86AC-3DBF78CFF7AB}" type="presParOf" srcId="{CABED9E2-1409-4DB9-A3BD-2ADC30EF32FF}" destId="{074B1C88-6A76-465F-8C7E-7B134F55137C}" srcOrd="2" destOrd="0" presId="urn:microsoft.com/office/officeart/2018/2/layout/IconCircleList"/>
    <dgm:cxn modelId="{05A4EF2D-B9E6-45DA-9FBA-1E55A47FDE4C}" type="presParOf" srcId="{CABED9E2-1409-4DB9-A3BD-2ADC30EF32FF}" destId="{2C1E5F77-F28C-4D05-A1BE-7F63001B2A37}" srcOrd="3" destOrd="0" presId="urn:microsoft.com/office/officeart/2018/2/layout/IconCircleList"/>
    <dgm:cxn modelId="{439FDB2B-8B22-4012-8D11-1C6567894BD6}" type="presParOf" srcId="{ADDD0EF2-6E27-4325-9910-2CE75DE09CE0}" destId="{5A1B3845-5A7B-4240-BA35-3BAD91962ED4}" srcOrd="5" destOrd="0" presId="urn:microsoft.com/office/officeart/2018/2/layout/IconCircleList"/>
    <dgm:cxn modelId="{6E1F0ABE-632A-443C-ACCB-F84A23D0C0C9}" type="presParOf" srcId="{ADDD0EF2-6E27-4325-9910-2CE75DE09CE0}" destId="{56DEDA03-8B98-459A-8B1C-078A6B4A425D}" srcOrd="6" destOrd="0" presId="urn:microsoft.com/office/officeart/2018/2/layout/IconCircleList"/>
    <dgm:cxn modelId="{DB357166-6155-426A-B7BE-C39AC9CC3E9C}" type="presParOf" srcId="{56DEDA03-8B98-459A-8B1C-078A6B4A425D}" destId="{D9697E48-1D6A-4739-870F-898BBED7CB5F}" srcOrd="0" destOrd="0" presId="urn:microsoft.com/office/officeart/2018/2/layout/IconCircleList"/>
    <dgm:cxn modelId="{D26EF546-851E-4871-A18C-C022498960C5}" type="presParOf" srcId="{56DEDA03-8B98-459A-8B1C-078A6B4A425D}" destId="{3A5F8C8F-43C0-43C0-8A6B-A9FB41B80363}" srcOrd="1" destOrd="0" presId="urn:microsoft.com/office/officeart/2018/2/layout/IconCircleList"/>
    <dgm:cxn modelId="{0427D45A-32AA-4A97-9173-F114065426DB}" type="presParOf" srcId="{56DEDA03-8B98-459A-8B1C-078A6B4A425D}" destId="{A9F3729F-CADF-4266-BED5-2FB9EE319B0F}" srcOrd="2" destOrd="0" presId="urn:microsoft.com/office/officeart/2018/2/layout/IconCircleList"/>
    <dgm:cxn modelId="{6FFE14EC-12B9-4D02-913C-4E31814B5CDC}" type="presParOf" srcId="{56DEDA03-8B98-459A-8B1C-078A6B4A425D}" destId="{3E8F29BB-37E3-4583-A4F8-3E85490A005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2E5CD4-B428-4272-86DE-563465769620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CDC8A3-CE66-42DC-A583-36A0C9A6BFE2}">
      <dgm:prSet/>
      <dgm:spPr/>
      <dgm:t>
        <a:bodyPr/>
        <a:lstStyle/>
        <a:p>
          <a:r>
            <a:rPr lang="en-SG"/>
            <a:t>Recent experience might mean not being able to extract all relevant insights</a:t>
          </a:r>
          <a:endParaRPr lang="en-US"/>
        </a:p>
      </dgm:t>
    </dgm:pt>
    <dgm:pt modelId="{0F31E6FD-DF34-462D-9D5D-8E5FCCA1FF57}" type="parTrans" cxnId="{E5057820-368F-41C3-BAE5-B770D152DC88}">
      <dgm:prSet/>
      <dgm:spPr/>
      <dgm:t>
        <a:bodyPr/>
        <a:lstStyle/>
        <a:p>
          <a:endParaRPr lang="en-US"/>
        </a:p>
      </dgm:t>
    </dgm:pt>
    <dgm:pt modelId="{89FF3414-563E-4C37-BA45-5F6950253B31}" type="sibTrans" cxnId="{E5057820-368F-41C3-BAE5-B770D152DC88}">
      <dgm:prSet/>
      <dgm:spPr/>
      <dgm:t>
        <a:bodyPr/>
        <a:lstStyle/>
        <a:p>
          <a:endParaRPr lang="en-US"/>
        </a:p>
      </dgm:t>
    </dgm:pt>
    <dgm:pt modelId="{00256EB6-C3D2-4BDE-AA19-E012A17687BE}">
      <dgm:prSet/>
      <dgm:spPr/>
      <dgm:t>
        <a:bodyPr/>
        <a:lstStyle/>
        <a:p>
          <a:r>
            <a:rPr lang="en-SG"/>
            <a:t>Absence of master numbers to analyse</a:t>
          </a:r>
          <a:endParaRPr lang="en-US"/>
        </a:p>
      </dgm:t>
    </dgm:pt>
    <dgm:pt modelId="{C94364C8-CD9D-4D3B-847F-FB0DB2D73E26}" type="parTrans" cxnId="{21201F9A-C121-43B9-A801-1D51FFF0537D}">
      <dgm:prSet/>
      <dgm:spPr/>
      <dgm:t>
        <a:bodyPr/>
        <a:lstStyle/>
        <a:p>
          <a:endParaRPr lang="en-US"/>
        </a:p>
      </dgm:t>
    </dgm:pt>
    <dgm:pt modelId="{CFA60344-FE2B-4DE2-8135-5B687AD0297D}" type="sibTrans" cxnId="{21201F9A-C121-43B9-A801-1D51FFF0537D}">
      <dgm:prSet/>
      <dgm:spPr/>
      <dgm:t>
        <a:bodyPr/>
        <a:lstStyle/>
        <a:p>
          <a:endParaRPr lang="en-US"/>
        </a:p>
      </dgm:t>
    </dgm:pt>
    <dgm:pt modelId="{F88E579C-BCD8-4F2F-BB04-45F9AE786CF1}">
      <dgm:prSet/>
      <dgm:spPr/>
      <dgm:t>
        <a:bodyPr/>
        <a:lstStyle/>
        <a:p>
          <a:r>
            <a:rPr lang="en-SG"/>
            <a:t>Only limited to youth, could explore the utility among other age groups </a:t>
          </a:r>
          <a:endParaRPr lang="en-US"/>
        </a:p>
      </dgm:t>
    </dgm:pt>
    <dgm:pt modelId="{36E4251D-3012-4AFC-97A9-775C0D10579C}" type="parTrans" cxnId="{4544DCFA-03A4-4D02-B053-A74201120BF8}">
      <dgm:prSet/>
      <dgm:spPr/>
      <dgm:t>
        <a:bodyPr/>
        <a:lstStyle/>
        <a:p>
          <a:endParaRPr lang="en-US"/>
        </a:p>
      </dgm:t>
    </dgm:pt>
    <dgm:pt modelId="{05643010-4C44-49EB-86B8-E820F8489EA2}" type="sibTrans" cxnId="{4544DCFA-03A4-4D02-B053-A74201120BF8}">
      <dgm:prSet/>
      <dgm:spPr/>
      <dgm:t>
        <a:bodyPr/>
        <a:lstStyle/>
        <a:p>
          <a:endParaRPr lang="en-US"/>
        </a:p>
      </dgm:t>
    </dgm:pt>
    <dgm:pt modelId="{21344FF6-4044-4B0C-98A5-2D54AD700BB4}">
      <dgm:prSet/>
      <dgm:spPr/>
      <dgm:t>
        <a:bodyPr/>
        <a:lstStyle/>
        <a:p>
          <a:r>
            <a:rPr lang="en-SG"/>
            <a:t>Idea of Missing Numbers 3 and 6 to aid governmental efforts to aid individuals with depression and from broken families</a:t>
          </a:r>
          <a:endParaRPr lang="en-US"/>
        </a:p>
      </dgm:t>
    </dgm:pt>
    <dgm:pt modelId="{D70716E4-A40A-421B-9B41-0C9B6FD5A278}" type="parTrans" cxnId="{86D5D89F-9A18-4FFB-8091-CFE6FF1FBB82}">
      <dgm:prSet/>
      <dgm:spPr/>
      <dgm:t>
        <a:bodyPr/>
        <a:lstStyle/>
        <a:p>
          <a:endParaRPr lang="en-US"/>
        </a:p>
      </dgm:t>
    </dgm:pt>
    <dgm:pt modelId="{97464CDE-DE84-48C2-92B1-3141E0F29A4F}" type="sibTrans" cxnId="{86D5D89F-9A18-4FFB-8091-CFE6FF1FBB82}">
      <dgm:prSet/>
      <dgm:spPr/>
      <dgm:t>
        <a:bodyPr/>
        <a:lstStyle/>
        <a:p>
          <a:endParaRPr lang="en-US"/>
        </a:p>
      </dgm:t>
    </dgm:pt>
    <dgm:pt modelId="{58B0135F-ECE6-4441-B6B7-97A049A20FD8}" type="pres">
      <dgm:prSet presAssocID="{C62E5CD4-B428-4272-86DE-563465769620}" presName="diagram" presStyleCnt="0">
        <dgm:presLayoutVars>
          <dgm:dir/>
          <dgm:resizeHandles val="exact"/>
        </dgm:presLayoutVars>
      </dgm:prSet>
      <dgm:spPr/>
    </dgm:pt>
    <dgm:pt modelId="{E8E3F6EA-862A-4BD9-B688-190F9E441782}" type="pres">
      <dgm:prSet presAssocID="{21CDC8A3-CE66-42DC-A583-36A0C9A6BFE2}" presName="node" presStyleLbl="node1" presStyleIdx="0" presStyleCnt="4">
        <dgm:presLayoutVars>
          <dgm:bulletEnabled val="1"/>
        </dgm:presLayoutVars>
      </dgm:prSet>
      <dgm:spPr/>
    </dgm:pt>
    <dgm:pt modelId="{BF86650C-17F2-4102-B32E-042E4BD573FB}" type="pres">
      <dgm:prSet presAssocID="{89FF3414-563E-4C37-BA45-5F6950253B31}" presName="sibTrans" presStyleCnt="0"/>
      <dgm:spPr/>
    </dgm:pt>
    <dgm:pt modelId="{A843C480-FD79-46DD-ADE3-18D7406A6373}" type="pres">
      <dgm:prSet presAssocID="{00256EB6-C3D2-4BDE-AA19-E012A17687BE}" presName="node" presStyleLbl="node1" presStyleIdx="1" presStyleCnt="4">
        <dgm:presLayoutVars>
          <dgm:bulletEnabled val="1"/>
        </dgm:presLayoutVars>
      </dgm:prSet>
      <dgm:spPr/>
    </dgm:pt>
    <dgm:pt modelId="{D06C98E7-1A27-41D2-A99F-A98913E49F06}" type="pres">
      <dgm:prSet presAssocID="{CFA60344-FE2B-4DE2-8135-5B687AD0297D}" presName="sibTrans" presStyleCnt="0"/>
      <dgm:spPr/>
    </dgm:pt>
    <dgm:pt modelId="{B27B7B8E-7A67-4505-B262-06B655A19168}" type="pres">
      <dgm:prSet presAssocID="{F88E579C-BCD8-4F2F-BB04-45F9AE786CF1}" presName="node" presStyleLbl="node1" presStyleIdx="2" presStyleCnt="4">
        <dgm:presLayoutVars>
          <dgm:bulletEnabled val="1"/>
        </dgm:presLayoutVars>
      </dgm:prSet>
      <dgm:spPr/>
    </dgm:pt>
    <dgm:pt modelId="{B667E941-AEA9-4438-BEE9-82265D066ADD}" type="pres">
      <dgm:prSet presAssocID="{05643010-4C44-49EB-86B8-E820F8489EA2}" presName="sibTrans" presStyleCnt="0"/>
      <dgm:spPr/>
    </dgm:pt>
    <dgm:pt modelId="{F41D2FF9-21A4-450F-8F30-008BBEC14F1C}" type="pres">
      <dgm:prSet presAssocID="{21344FF6-4044-4B0C-98A5-2D54AD700BB4}" presName="node" presStyleLbl="node1" presStyleIdx="3" presStyleCnt="4">
        <dgm:presLayoutVars>
          <dgm:bulletEnabled val="1"/>
        </dgm:presLayoutVars>
      </dgm:prSet>
      <dgm:spPr/>
    </dgm:pt>
  </dgm:ptLst>
  <dgm:cxnLst>
    <dgm:cxn modelId="{E5057820-368F-41C3-BAE5-B770D152DC88}" srcId="{C62E5CD4-B428-4272-86DE-563465769620}" destId="{21CDC8A3-CE66-42DC-A583-36A0C9A6BFE2}" srcOrd="0" destOrd="0" parTransId="{0F31E6FD-DF34-462D-9D5D-8E5FCCA1FF57}" sibTransId="{89FF3414-563E-4C37-BA45-5F6950253B31}"/>
    <dgm:cxn modelId="{89129849-65D9-4897-A88E-6D341E27347E}" type="presOf" srcId="{21344FF6-4044-4B0C-98A5-2D54AD700BB4}" destId="{F41D2FF9-21A4-450F-8F30-008BBEC14F1C}" srcOrd="0" destOrd="0" presId="urn:microsoft.com/office/officeart/2005/8/layout/default"/>
    <dgm:cxn modelId="{FA810F85-9E8F-4959-9D37-FCB92567B080}" type="presOf" srcId="{F88E579C-BCD8-4F2F-BB04-45F9AE786CF1}" destId="{B27B7B8E-7A67-4505-B262-06B655A19168}" srcOrd="0" destOrd="0" presId="urn:microsoft.com/office/officeart/2005/8/layout/default"/>
    <dgm:cxn modelId="{21201F9A-C121-43B9-A801-1D51FFF0537D}" srcId="{C62E5CD4-B428-4272-86DE-563465769620}" destId="{00256EB6-C3D2-4BDE-AA19-E012A17687BE}" srcOrd="1" destOrd="0" parTransId="{C94364C8-CD9D-4D3B-847F-FB0DB2D73E26}" sibTransId="{CFA60344-FE2B-4DE2-8135-5B687AD0297D}"/>
    <dgm:cxn modelId="{D10D099F-9959-42E0-A662-6155B6ACAFB9}" type="presOf" srcId="{00256EB6-C3D2-4BDE-AA19-E012A17687BE}" destId="{A843C480-FD79-46DD-ADE3-18D7406A6373}" srcOrd="0" destOrd="0" presId="urn:microsoft.com/office/officeart/2005/8/layout/default"/>
    <dgm:cxn modelId="{86D5D89F-9A18-4FFB-8091-CFE6FF1FBB82}" srcId="{C62E5CD4-B428-4272-86DE-563465769620}" destId="{21344FF6-4044-4B0C-98A5-2D54AD700BB4}" srcOrd="3" destOrd="0" parTransId="{D70716E4-A40A-421B-9B41-0C9B6FD5A278}" sibTransId="{97464CDE-DE84-48C2-92B1-3141E0F29A4F}"/>
    <dgm:cxn modelId="{5900E8CA-A37E-4B6D-81D1-42B940F18D27}" type="presOf" srcId="{C62E5CD4-B428-4272-86DE-563465769620}" destId="{58B0135F-ECE6-4441-B6B7-97A049A20FD8}" srcOrd="0" destOrd="0" presId="urn:microsoft.com/office/officeart/2005/8/layout/default"/>
    <dgm:cxn modelId="{BB92B9DB-647F-401B-B555-DB6678A7EB60}" type="presOf" srcId="{21CDC8A3-CE66-42DC-A583-36A0C9A6BFE2}" destId="{E8E3F6EA-862A-4BD9-B688-190F9E441782}" srcOrd="0" destOrd="0" presId="urn:microsoft.com/office/officeart/2005/8/layout/default"/>
    <dgm:cxn modelId="{4544DCFA-03A4-4D02-B053-A74201120BF8}" srcId="{C62E5CD4-B428-4272-86DE-563465769620}" destId="{F88E579C-BCD8-4F2F-BB04-45F9AE786CF1}" srcOrd="2" destOrd="0" parTransId="{36E4251D-3012-4AFC-97A9-775C0D10579C}" sibTransId="{05643010-4C44-49EB-86B8-E820F8489EA2}"/>
    <dgm:cxn modelId="{15F5F574-5052-4D94-8EEE-C4F22DF27820}" type="presParOf" srcId="{58B0135F-ECE6-4441-B6B7-97A049A20FD8}" destId="{E8E3F6EA-862A-4BD9-B688-190F9E441782}" srcOrd="0" destOrd="0" presId="urn:microsoft.com/office/officeart/2005/8/layout/default"/>
    <dgm:cxn modelId="{C3035CAD-18BF-4636-B846-FA990ADBC0EB}" type="presParOf" srcId="{58B0135F-ECE6-4441-B6B7-97A049A20FD8}" destId="{BF86650C-17F2-4102-B32E-042E4BD573FB}" srcOrd="1" destOrd="0" presId="urn:microsoft.com/office/officeart/2005/8/layout/default"/>
    <dgm:cxn modelId="{F14993CA-3AC8-4A60-B573-E7A8470F628D}" type="presParOf" srcId="{58B0135F-ECE6-4441-B6B7-97A049A20FD8}" destId="{A843C480-FD79-46DD-ADE3-18D7406A6373}" srcOrd="2" destOrd="0" presId="urn:microsoft.com/office/officeart/2005/8/layout/default"/>
    <dgm:cxn modelId="{5BDD2C40-BBD4-4BDD-ABF5-E67F877EA680}" type="presParOf" srcId="{58B0135F-ECE6-4441-B6B7-97A049A20FD8}" destId="{D06C98E7-1A27-41D2-A99F-A98913E49F06}" srcOrd="3" destOrd="0" presId="urn:microsoft.com/office/officeart/2005/8/layout/default"/>
    <dgm:cxn modelId="{597F78C1-5BE6-4280-B30E-FC0BE1AA2ABE}" type="presParOf" srcId="{58B0135F-ECE6-4441-B6B7-97A049A20FD8}" destId="{B27B7B8E-7A67-4505-B262-06B655A19168}" srcOrd="4" destOrd="0" presId="urn:microsoft.com/office/officeart/2005/8/layout/default"/>
    <dgm:cxn modelId="{F2CC6201-6884-4EB9-A82E-A0C31EECDCDE}" type="presParOf" srcId="{58B0135F-ECE6-4441-B6B7-97A049A20FD8}" destId="{B667E941-AEA9-4438-BEE9-82265D066ADD}" srcOrd="5" destOrd="0" presId="urn:microsoft.com/office/officeart/2005/8/layout/default"/>
    <dgm:cxn modelId="{3E35C06D-4D3B-4A18-A0B2-130959643936}" type="presParOf" srcId="{58B0135F-ECE6-4441-B6B7-97A049A20FD8}" destId="{F41D2FF9-21A4-450F-8F30-008BBEC14F1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39BD66-67CA-4E0A-BA87-B12ED404C1C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BEA798-E2D3-45A8-AB68-6DB254ED9847}">
      <dgm:prSet/>
      <dgm:spPr/>
      <dgm:t>
        <a:bodyPr/>
        <a:lstStyle/>
        <a:p>
          <a:r>
            <a:rPr lang="en-SG"/>
            <a:t>Doing a proper social science paper of 5k length</a:t>
          </a:r>
          <a:endParaRPr lang="en-US"/>
        </a:p>
      </dgm:t>
    </dgm:pt>
    <dgm:pt modelId="{7ADEA7D2-6DCC-46C5-8308-46810717DE3D}" type="parTrans" cxnId="{5F202A1E-3F8E-4A51-9F67-FFC42A844C21}">
      <dgm:prSet/>
      <dgm:spPr/>
      <dgm:t>
        <a:bodyPr/>
        <a:lstStyle/>
        <a:p>
          <a:endParaRPr lang="en-US"/>
        </a:p>
      </dgm:t>
    </dgm:pt>
    <dgm:pt modelId="{14AADEFA-C4E0-4E93-AE7E-A3402C583164}" type="sibTrans" cxnId="{5F202A1E-3F8E-4A51-9F67-FFC42A844C21}">
      <dgm:prSet/>
      <dgm:spPr/>
      <dgm:t>
        <a:bodyPr/>
        <a:lstStyle/>
        <a:p>
          <a:endParaRPr lang="en-US"/>
        </a:p>
      </dgm:t>
    </dgm:pt>
    <dgm:pt modelId="{B6E66992-1746-4C2E-9B12-54E5268470EA}">
      <dgm:prSet/>
      <dgm:spPr/>
      <dgm:t>
        <a:bodyPr/>
        <a:lstStyle/>
        <a:p>
          <a:r>
            <a:rPr lang="en-SG"/>
            <a:t>Formulating my own framework to analyse an issue</a:t>
          </a:r>
          <a:endParaRPr lang="en-US"/>
        </a:p>
      </dgm:t>
    </dgm:pt>
    <dgm:pt modelId="{A999CB86-4864-4AD1-B54E-87D916519E19}" type="parTrans" cxnId="{174709E5-5D8E-4ADA-9CE0-48797340A084}">
      <dgm:prSet/>
      <dgm:spPr/>
      <dgm:t>
        <a:bodyPr/>
        <a:lstStyle/>
        <a:p>
          <a:endParaRPr lang="en-US"/>
        </a:p>
      </dgm:t>
    </dgm:pt>
    <dgm:pt modelId="{165EC8B8-42BE-44E8-9F92-D7706C8229C7}" type="sibTrans" cxnId="{174709E5-5D8E-4ADA-9CE0-48797340A084}">
      <dgm:prSet/>
      <dgm:spPr/>
      <dgm:t>
        <a:bodyPr/>
        <a:lstStyle/>
        <a:p>
          <a:endParaRPr lang="en-US"/>
        </a:p>
      </dgm:t>
    </dgm:pt>
    <dgm:pt modelId="{6124D493-7674-404F-8471-72A816A165B5}">
      <dgm:prSet/>
      <dgm:spPr/>
      <dgm:t>
        <a:bodyPr/>
        <a:lstStyle/>
        <a:p>
          <a:r>
            <a:rPr lang="en-SG"/>
            <a:t>How to give numerology readings effectively while getting to know others</a:t>
          </a:r>
          <a:endParaRPr lang="en-US"/>
        </a:p>
      </dgm:t>
    </dgm:pt>
    <dgm:pt modelId="{F2C11C74-E43C-4AE0-8036-8F8A38D5D112}" type="parTrans" cxnId="{C0177966-96E6-42F9-BC4D-9D5E1B5556A1}">
      <dgm:prSet/>
      <dgm:spPr/>
      <dgm:t>
        <a:bodyPr/>
        <a:lstStyle/>
        <a:p>
          <a:endParaRPr lang="en-US"/>
        </a:p>
      </dgm:t>
    </dgm:pt>
    <dgm:pt modelId="{66BFE3C4-0877-4B9B-9AF4-60CCF5AD1671}" type="sibTrans" cxnId="{C0177966-96E6-42F9-BC4D-9D5E1B5556A1}">
      <dgm:prSet/>
      <dgm:spPr/>
      <dgm:t>
        <a:bodyPr/>
        <a:lstStyle/>
        <a:p>
          <a:endParaRPr lang="en-US"/>
        </a:p>
      </dgm:t>
    </dgm:pt>
    <dgm:pt modelId="{BFF39149-304A-4801-BD02-AAFEB6F28C1D}">
      <dgm:prSet/>
      <dgm:spPr/>
      <dgm:t>
        <a:bodyPr/>
        <a:lstStyle/>
        <a:p>
          <a:r>
            <a:rPr lang="en-SG"/>
            <a:t>Doing what I like but incorporating the academic elements of it</a:t>
          </a:r>
          <a:endParaRPr lang="en-US"/>
        </a:p>
      </dgm:t>
    </dgm:pt>
    <dgm:pt modelId="{2111698D-5993-4AE6-A1CD-0842076A8D78}" type="parTrans" cxnId="{6BAA501F-2FD5-4D6F-ACE6-7056B87EBF9F}">
      <dgm:prSet/>
      <dgm:spPr/>
      <dgm:t>
        <a:bodyPr/>
        <a:lstStyle/>
        <a:p>
          <a:endParaRPr lang="en-US"/>
        </a:p>
      </dgm:t>
    </dgm:pt>
    <dgm:pt modelId="{C514160E-C894-4A4F-9403-11EE80FE7FFB}" type="sibTrans" cxnId="{6BAA501F-2FD5-4D6F-ACE6-7056B87EBF9F}">
      <dgm:prSet/>
      <dgm:spPr/>
      <dgm:t>
        <a:bodyPr/>
        <a:lstStyle/>
        <a:p>
          <a:endParaRPr lang="en-US"/>
        </a:p>
      </dgm:t>
    </dgm:pt>
    <dgm:pt modelId="{0C3057F4-7B46-4E25-809B-0C1F863C48FA}" type="pres">
      <dgm:prSet presAssocID="{E639BD66-67CA-4E0A-BA87-B12ED404C1C3}" presName="matrix" presStyleCnt="0">
        <dgm:presLayoutVars>
          <dgm:chMax val="1"/>
          <dgm:dir/>
          <dgm:resizeHandles val="exact"/>
        </dgm:presLayoutVars>
      </dgm:prSet>
      <dgm:spPr/>
    </dgm:pt>
    <dgm:pt modelId="{74B40ADA-3207-40FF-9468-6CB4FF78A78F}" type="pres">
      <dgm:prSet presAssocID="{E639BD66-67CA-4E0A-BA87-B12ED404C1C3}" presName="diamond" presStyleLbl="bgShp" presStyleIdx="0" presStyleCnt="1"/>
      <dgm:spPr/>
    </dgm:pt>
    <dgm:pt modelId="{34C33B22-099C-4E3A-BBF7-47C41E06FD2A}" type="pres">
      <dgm:prSet presAssocID="{E639BD66-67CA-4E0A-BA87-B12ED404C1C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F245418-2667-4376-8AD4-F17873BA2EFF}" type="pres">
      <dgm:prSet presAssocID="{E639BD66-67CA-4E0A-BA87-B12ED404C1C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36984B-67B8-4678-BE04-77CD345119DE}" type="pres">
      <dgm:prSet presAssocID="{E639BD66-67CA-4E0A-BA87-B12ED404C1C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AE53D16-ADF9-4B7A-89C0-6D9A97CFB8BF}" type="pres">
      <dgm:prSet presAssocID="{E639BD66-67CA-4E0A-BA87-B12ED404C1C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739119-9E39-40DD-BBE6-13592C41DC57}" type="presOf" srcId="{E639BD66-67CA-4E0A-BA87-B12ED404C1C3}" destId="{0C3057F4-7B46-4E25-809B-0C1F863C48FA}" srcOrd="0" destOrd="0" presId="urn:microsoft.com/office/officeart/2005/8/layout/matrix3"/>
    <dgm:cxn modelId="{5F202A1E-3F8E-4A51-9F67-FFC42A844C21}" srcId="{E639BD66-67CA-4E0A-BA87-B12ED404C1C3}" destId="{8FBEA798-E2D3-45A8-AB68-6DB254ED9847}" srcOrd="0" destOrd="0" parTransId="{7ADEA7D2-6DCC-46C5-8308-46810717DE3D}" sibTransId="{14AADEFA-C4E0-4E93-AE7E-A3402C583164}"/>
    <dgm:cxn modelId="{6BAA501F-2FD5-4D6F-ACE6-7056B87EBF9F}" srcId="{E639BD66-67CA-4E0A-BA87-B12ED404C1C3}" destId="{BFF39149-304A-4801-BD02-AAFEB6F28C1D}" srcOrd="3" destOrd="0" parTransId="{2111698D-5993-4AE6-A1CD-0842076A8D78}" sibTransId="{C514160E-C894-4A4F-9403-11EE80FE7FFB}"/>
    <dgm:cxn modelId="{C0177966-96E6-42F9-BC4D-9D5E1B5556A1}" srcId="{E639BD66-67CA-4E0A-BA87-B12ED404C1C3}" destId="{6124D493-7674-404F-8471-72A816A165B5}" srcOrd="2" destOrd="0" parTransId="{F2C11C74-E43C-4AE0-8036-8F8A38D5D112}" sibTransId="{66BFE3C4-0877-4B9B-9AF4-60CCF5AD1671}"/>
    <dgm:cxn modelId="{23C78C4A-ED4F-413B-84E5-AC67125F5A08}" type="presOf" srcId="{BFF39149-304A-4801-BD02-AAFEB6F28C1D}" destId="{EAE53D16-ADF9-4B7A-89C0-6D9A97CFB8BF}" srcOrd="0" destOrd="0" presId="urn:microsoft.com/office/officeart/2005/8/layout/matrix3"/>
    <dgm:cxn modelId="{5F8CB26B-DA39-4FF7-91BB-ED1A2094974A}" type="presOf" srcId="{8FBEA798-E2D3-45A8-AB68-6DB254ED9847}" destId="{34C33B22-099C-4E3A-BBF7-47C41E06FD2A}" srcOrd="0" destOrd="0" presId="urn:microsoft.com/office/officeart/2005/8/layout/matrix3"/>
    <dgm:cxn modelId="{1E81C5BC-08B6-4B64-90DB-286012C09E1A}" type="presOf" srcId="{B6E66992-1746-4C2E-9B12-54E5268470EA}" destId="{CF245418-2667-4376-8AD4-F17873BA2EFF}" srcOrd="0" destOrd="0" presId="urn:microsoft.com/office/officeart/2005/8/layout/matrix3"/>
    <dgm:cxn modelId="{174709E5-5D8E-4ADA-9CE0-48797340A084}" srcId="{E639BD66-67CA-4E0A-BA87-B12ED404C1C3}" destId="{B6E66992-1746-4C2E-9B12-54E5268470EA}" srcOrd="1" destOrd="0" parTransId="{A999CB86-4864-4AD1-B54E-87D916519E19}" sibTransId="{165EC8B8-42BE-44E8-9F92-D7706C8229C7}"/>
    <dgm:cxn modelId="{16D6B5FF-893A-40A0-987E-75689C7707E8}" type="presOf" srcId="{6124D493-7674-404F-8471-72A816A165B5}" destId="{CE36984B-67B8-4678-BE04-77CD345119DE}" srcOrd="0" destOrd="0" presId="urn:microsoft.com/office/officeart/2005/8/layout/matrix3"/>
    <dgm:cxn modelId="{4D6EEB35-C2B4-4A62-9686-3CB3F4524C67}" type="presParOf" srcId="{0C3057F4-7B46-4E25-809B-0C1F863C48FA}" destId="{74B40ADA-3207-40FF-9468-6CB4FF78A78F}" srcOrd="0" destOrd="0" presId="urn:microsoft.com/office/officeart/2005/8/layout/matrix3"/>
    <dgm:cxn modelId="{B119649B-823D-4D4B-8086-C175D0E9DF21}" type="presParOf" srcId="{0C3057F4-7B46-4E25-809B-0C1F863C48FA}" destId="{34C33B22-099C-4E3A-BBF7-47C41E06FD2A}" srcOrd="1" destOrd="0" presId="urn:microsoft.com/office/officeart/2005/8/layout/matrix3"/>
    <dgm:cxn modelId="{C6240004-3359-4943-B2AC-64ACF4E8F498}" type="presParOf" srcId="{0C3057F4-7B46-4E25-809B-0C1F863C48FA}" destId="{CF245418-2667-4376-8AD4-F17873BA2EFF}" srcOrd="2" destOrd="0" presId="urn:microsoft.com/office/officeart/2005/8/layout/matrix3"/>
    <dgm:cxn modelId="{8214A802-B51D-46DD-AE87-2CED816776AE}" type="presParOf" srcId="{0C3057F4-7B46-4E25-809B-0C1F863C48FA}" destId="{CE36984B-67B8-4678-BE04-77CD345119DE}" srcOrd="3" destOrd="0" presId="urn:microsoft.com/office/officeart/2005/8/layout/matrix3"/>
    <dgm:cxn modelId="{FBBA9DCC-C73D-40FD-A0B9-1C1DFEFD024A}" type="presParOf" srcId="{0C3057F4-7B46-4E25-809B-0C1F863C48FA}" destId="{EAE53D16-ADF9-4B7A-89C0-6D9A97CFB8B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E6696-86DE-494F-9A99-373EE88772A1}">
      <dsp:nvSpPr>
        <dsp:cNvPr id="0" name=""/>
        <dsp:cNvSpPr/>
      </dsp:nvSpPr>
      <dsp:spPr>
        <a:xfrm>
          <a:off x="65406" y="875279"/>
          <a:ext cx="825715" cy="8257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01CC3-A1FA-410F-AC55-BE4C8E3D75DA}">
      <dsp:nvSpPr>
        <dsp:cNvPr id="0" name=""/>
        <dsp:cNvSpPr/>
      </dsp:nvSpPr>
      <dsp:spPr>
        <a:xfrm>
          <a:off x="238806" y="1048679"/>
          <a:ext cx="478914" cy="478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83F0E-84D9-4AC3-9B7C-E31E690533AC}">
      <dsp:nvSpPr>
        <dsp:cNvPr id="0" name=""/>
        <dsp:cNvSpPr/>
      </dsp:nvSpPr>
      <dsp:spPr>
        <a:xfrm>
          <a:off x="1068060" y="875279"/>
          <a:ext cx="1946329" cy="82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Topic and its significance</a:t>
          </a:r>
          <a:endParaRPr lang="en-US" sz="1700" kern="1200"/>
        </a:p>
      </dsp:txBody>
      <dsp:txXfrm>
        <a:off x="1068060" y="875279"/>
        <a:ext cx="1946329" cy="825715"/>
      </dsp:txXfrm>
    </dsp:sp>
    <dsp:sp modelId="{3AE9EC49-4922-4999-AC88-DA7C524316ED}">
      <dsp:nvSpPr>
        <dsp:cNvPr id="0" name=""/>
        <dsp:cNvSpPr/>
      </dsp:nvSpPr>
      <dsp:spPr>
        <a:xfrm>
          <a:off x="3353523" y="875279"/>
          <a:ext cx="825715" cy="8257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04C47-B588-4D82-9F85-BCA7BAE3A8FD}">
      <dsp:nvSpPr>
        <dsp:cNvPr id="0" name=""/>
        <dsp:cNvSpPr/>
      </dsp:nvSpPr>
      <dsp:spPr>
        <a:xfrm>
          <a:off x="3526923" y="1048679"/>
          <a:ext cx="478914" cy="478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72018-2336-45F5-92AA-DC1A53CE8ADF}">
      <dsp:nvSpPr>
        <dsp:cNvPr id="0" name=""/>
        <dsp:cNvSpPr/>
      </dsp:nvSpPr>
      <dsp:spPr>
        <a:xfrm>
          <a:off x="4356177" y="875279"/>
          <a:ext cx="1946329" cy="82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Definition of terms</a:t>
          </a:r>
          <a:endParaRPr lang="en-US" sz="1700" kern="1200"/>
        </a:p>
      </dsp:txBody>
      <dsp:txXfrm>
        <a:off x="4356177" y="875279"/>
        <a:ext cx="1946329" cy="825715"/>
      </dsp:txXfrm>
    </dsp:sp>
    <dsp:sp modelId="{5F289543-B69C-4136-8D6C-0778CE3C53E6}">
      <dsp:nvSpPr>
        <dsp:cNvPr id="0" name=""/>
        <dsp:cNvSpPr/>
      </dsp:nvSpPr>
      <dsp:spPr>
        <a:xfrm>
          <a:off x="65406" y="2789948"/>
          <a:ext cx="825715" cy="8257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8CA9B-19A0-47D8-AEF2-25392BF876CF}">
      <dsp:nvSpPr>
        <dsp:cNvPr id="0" name=""/>
        <dsp:cNvSpPr/>
      </dsp:nvSpPr>
      <dsp:spPr>
        <a:xfrm>
          <a:off x="238806" y="2963349"/>
          <a:ext cx="478914" cy="478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F9727-E902-494F-B507-B84F075B6585}">
      <dsp:nvSpPr>
        <dsp:cNvPr id="0" name=""/>
        <dsp:cNvSpPr/>
      </dsp:nvSpPr>
      <dsp:spPr>
        <a:xfrm>
          <a:off x="1068060" y="2789948"/>
          <a:ext cx="1946329" cy="82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Central Question of Inquiry &amp; main argument</a:t>
          </a:r>
          <a:endParaRPr lang="en-US" sz="1700" kern="1200"/>
        </a:p>
      </dsp:txBody>
      <dsp:txXfrm>
        <a:off x="1068060" y="2789948"/>
        <a:ext cx="1946329" cy="825715"/>
      </dsp:txXfrm>
    </dsp:sp>
    <dsp:sp modelId="{8EA5AAFB-C516-4D26-B67E-673E7BABB140}">
      <dsp:nvSpPr>
        <dsp:cNvPr id="0" name=""/>
        <dsp:cNvSpPr/>
      </dsp:nvSpPr>
      <dsp:spPr>
        <a:xfrm>
          <a:off x="3353523" y="2789948"/>
          <a:ext cx="825715" cy="8257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FA598-D551-4983-9C3A-346D0913F7CA}">
      <dsp:nvSpPr>
        <dsp:cNvPr id="0" name=""/>
        <dsp:cNvSpPr/>
      </dsp:nvSpPr>
      <dsp:spPr>
        <a:xfrm>
          <a:off x="3526923" y="2963349"/>
          <a:ext cx="478914" cy="478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B9B34-268F-42B4-8E52-C0906B9F2641}">
      <dsp:nvSpPr>
        <dsp:cNvPr id="0" name=""/>
        <dsp:cNvSpPr/>
      </dsp:nvSpPr>
      <dsp:spPr>
        <a:xfrm>
          <a:off x="4356177" y="2789948"/>
          <a:ext cx="1946329" cy="82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Framework</a:t>
          </a:r>
          <a:endParaRPr lang="en-US" sz="1700" kern="1200"/>
        </a:p>
      </dsp:txBody>
      <dsp:txXfrm>
        <a:off x="4356177" y="2789948"/>
        <a:ext cx="1946329" cy="825715"/>
      </dsp:txXfrm>
    </dsp:sp>
    <dsp:sp modelId="{8716A315-B0E3-4523-8EF4-EC313AFB5BE3}">
      <dsp:nvSpPr>
        <dsp:cNvPr id="0" name=""/>
        <dsp:cNvSpPr/>
      </dsp:nvSpPr>
      <dsp:spPr>
        <a:xfrm>
          <a:off x="65406" y="4704618"/>
          <a:ext cx="825715" cy="82571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F3035-0927-4582-881E-B865C63007FD}">
      <dsp:nvSpPr>
        <dsp:cNvPr id="0" name=""/>
        <dsp:cNvSpPr/>
      </dsp:nvSpPr>
      <dsp:spPr>
        <a:xfrm>
          <a:off x="238806" y="4878018"/>
          <a:ext cx="478914" cy="478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39A19-0930-42C8-ABC3-C72E43E638B8}">
      <dsp:nvSpPr>
        <dsp:cNvPr id="0" name=""/>
        <dsp:cNvSpPr/>
      </dsp:nvSpPr>
      <dsp:spPr>
        <a:xfrm>
          <a:off x="1068060" y="4704618"/>
          <a:ext cx="1946329" cy="82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Summary of findings</a:t>
          </a:r>
          <a:endParaRPr lang="en-US" sz="1700" kern="1200"/>
        </a:p>
      </dsp:txBody>
      <dsp:txXfrm>
        <a:off x="1068060" y="4704618"/>
        <a:ext cx="1946329" cy="825715"/>
      </dsp:txXfrm>
    </dsp:sp>
    <dsp:sp modelId="{10A6EEF5-ED85-4656-B4EA-0F56886DA5D7}">
      <dsp:nvSpPr>
        <dsp:cNvPr id="0" name=""/>
        <dsp:cNvSpPr/>
      </dsp:nvSpPr>
      <dsp:spPr>
        <a:xfrm>
          <a:off x="3353523" y="4704618"/>
          <a:ext cx="825715" cy="8257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38861-111E-4EE4-9AD0-2FA96998D537}">
      <dsp:nvSpPr>
        <dsp:cNvPr id="0" name=""/>
        <dsp:cNvSpPr/>
      </dsp:nvSpPr>
      <dsp:spPr>
        <a:xfrm>
          <a:off x="3526923" y="4878018"/>
          <a:ext cx="478914" cy="4789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130A5-1658-4E77-9131-F2E6B8B82C83}">
      <dsp:nvSpPr>
        <dsp:cNvPr id="0" name=""/>
        <dsp:cNvSpPr/>
      </dsp:nvSpPr>
      <dsp:spPr>
        <a:xfrm>
          <a:off x="4356177" y="4704618"/>
          <a:ext cx="1946329" cy="82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Recommendations and projections</a:t>
          </a:r>
          <a:endParaRPr lang="en-US" sz="1700" kern="1200"/>
        </a:p>
      </dsp:txBody>
      <dsp:txXfrm>
        <a:off x="4356177" y="4704618"/>
        <a:ext cx="1946329" cy="825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1F11B-5697-476B-AEBA-BA8734E4C0D8}">
      <dsp:nvSpPr>
        <dsp:cNvPr id="0" name=""/>
        <dsp:cNvSpPr/>
      </dsp:nvSpPr>
      <dsp:spPr>
        <a:xfrm>
          <a:off x="0" y="151716"/>
          <a:ext cx="6367912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kern="1200"/>
            <a:t>Went for numerology course externally because of my love for numbers</a:t>
          </a:r>
          <a:endParaRPr lang="en-US" sz="2900" kern="1200"/>
        </a:p>
      </dsp:txBody>
      <dsp:txXfrm>
        <a:off x="56315" y="208031"/>
        <a:ext cx="6255282" cy="1040990"/>
      </dsp:txXfrm>
    </dsp:sp>
    <dsp:sp modelId="{377D246A-E40D-4DC6-96D7-2C0168280F28}">
      <dsp:nvSpPr>
        <dsp:cNvPr id="0" name=""/>
        <dsp:cNvSpPr/>
      </dsp:nvSpPr>
      <dsp:spPr>
        <a:xfrm>
          <a:off x="0" y="1388856"/>
          <a:ext cx="6367912" cy="115362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kern="1200"/>
            <a:t>Came across it in Bugis next to the mosque</a:t>
          </a:r>
          <a:endParaRPr lang="en-US" sz="2900" kern="1200"/>
        </a:p>
      </dsp:txBody>
      <dsp:txXfrm>
        <a:off x="56315" y="1445171"/>
        <a:ext cx="6255282" cy="1040990"/>
      </dsp:txXfrm>
    </dsp:sp>
    <dsp:sp modelId="{CE3AE870-DE09-49B2-B159-81670FB7B8EB}">
      <dsp:nvSpPr>
        <dsp:cNvPr id="0" name=""/>
        <dsp:cNvSpPr/>
      </dsp:nvSpPr>
      <dsp:spPr>
        <a:xfrm>
          <a:off x="0" y="2625996"/>
          <a:ext cx="6367912" cy="11536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kern="1200"/>
            <a:t>The description was very accurate</a:t>
          </a:r>
          <a:endParaRPr lang="en-US" sz="2900" kern="1200"/>
        </a:p>
      </dsp:txBody>
      <dsp:txXfrm>
        <a:off x="56315" y="2682311"/>
        <a:ext cx="6255282" cy="1040990"/>
      </dsp:txXfrm>
    </dsp:sp>
    <dsp:sp modelId="{C64E3FB3-89F2-4756-99E1-D4F43C1F1B4F}">
      <dsp:nvSpPr>
        <dsp:cNvPr id="0" name=""/>
        <dsp:cNvSpPr/>
      </dsp:nvSpPr>
      <dsp:spPr>
        <a:xfrm>
          <a:off x="0" y="3863136"/>
          <a:ext cx="6367912" cy="115362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kern="1200"/>
            <a:t>Tested it on others with high accuracy</a:t>
          </a:r>
          <a:endParaRPr lang="en-US" sz="2900" kern="1200"/>
        </a:p>
      </dsp:txBody>
      <dsp:txXfrm>
        <a:off x="56315" y="3919451"/>
        <a:ext cx="6255282" cy="1040990"/>
      </dsp:txXfrm>
    </dsp:sp>
    <dsp:sp modelId="{C2E4E5E5-1865-41B6-88DC-37AB0FD229A4}">
      <dsp:nvSpPr>
        <dsp:cNvPr id="0" name=""/>
        <dsp:cNvSpPr/>
      </dsp:nvSpPr>
      <dsp:spPr>
        <a:xfrm>
          <a:off x="0" y="5100276"/>
          <a:ext cx="6367912" cy="11536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900" kern="1200"/>
            <a:t>Wanted to know how useful others would find it</a:t>
          </a:r>
          <a:endParaRPr lang="en-US" sz="2900" kern="1200"/>
        </a:p>
      </dsp:txBody>
      <dsp:txXfrm>
        <a:off x="56315" y="5156591"/>
        <a:ext cx="6255282" cy="1040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AE3ED-006C-4198-B1B4-F735E09744C5}">
      <dsp:nvSpPr>
        <dsp:cNvPr id="0" name=""/>
        <dsp:cNvSpPr/>
      </dsp:nvSpPr>
      <dsp:spPr>
        <a:xfrm>
          <a:off x="0" y="508418"/>
          <a:ext cx="10515600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How useful people might find Numerology to understand who they are and the life events that shape them which could aid in forming their </a:t>
          </a:r>
          <a:r>
            <a:rPr lang="en-SG" sz="1900" u="sng" kern="1200" dirty="0"/>
            <a:t>personal identity</a:t>
          </a:r>
          <a:endParaRPr lang="en-US" sz="1900" u="sng" kern="1200" dirty="0"/>
        </a:p>
      </dsp:txBody>
      <dsp:txXfrm>
        <a:off x="0" y="508418"/>
        <a:ext cx="10515600" cy="1077300"/>
      </dsp:txXfrm>
    </dsp:sp>
    <dsp:sp modelId="{223125A2-3831-4DCE-B831-EEC26E9E6021}">
      <dsp:nvSpPr>
        <dsp:cNvPr id="0" name=""/>
        <dsp:cNvSpPr/>
      </dsp:nvSpPr>
      <dsp:spPr>
        <a:xfrm>
          <a:off x="525780" y="227978"/>
          <a:ext cx="7360920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Question:</a:t>
          </a:r>
          <a:endParaRPr lang="en-US" sz="1900" kern="1200"/>
        </a:p>
      </dsp:txBody>
      <dsp:txXfrm>
        <a:off x="553160" y="255358"/>
        <a:ext cx="7306160" cy="506120"/>
      </dsp:txXfrm>
    </dsp:sp>
    <dsp:sp modelId="{F3FE5222-F249-45C4-8ECF-3A9770FB5003}">
      <dsp:nvSpPr>
        <dsp:cNvPr id="0" name=""/>
        <dsp:cNvSpPr/>
      </dsp:nvSpPr>
      <dsp:spPr>
        <a:xfrm>
          <a:off x="0" y="1968759"/>
          <a:ext cx="10515600" cy="215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b="1" kern="1200" dirty="0"/>
            <a:t>I will make the case that since Pythagorean Numerology can be a useful tool to construct one’s personal identity by </a:t>
          </a:r>
          <a:r>
            <a:rPr lang="en-SG" sz="1900" b="1" u="sng" kern="1200" dirty="0"/>
            <a:t>providing insights into their inborn characteristics</a:t>
          </a:r>
          <a:r>
            <a:rPr lang="en-SG" sz="1900" b="1" kern="1200" dirty="0"/>
            <a:t> such as our masculinity, risk-taking propensity, tendency to feel spirits, natural talents and the values and characteristics we find important, and to </a:t>
          </a:r>
          <a:r>
            <a:rPr lang="en-SG" sz="1900" b="1" u="sng" kern="1200" dirty="0"/>
            <a:t>contextualise the life events that shape them</a:t>
          </a:r>
          <a:r>
            <a:rPr lang="en-SG" sz="1900" b="1" kern="1200" dirty="0"/>
            <a:t> such as the struggles faced and lessons meant to be learnt, its visibility and adoption should be accentuated in Singapore</a:t>
          </a:r>
          <a:r>
            <a:rPr lang="en-SG" sz="1900" kern="1200" dirty="0"/>
            <a:t>.</a:t>
          </a:r>
          <a:endParaRPr lang="en-US" sz="1900" kern="1200" dirty="0"/>
        </a:p>
      </dsp:txBody>
      <dsp:txXfrm>
        <a:off x="0" y="1968759"/>
        <a:ext cx="10515600" cy="2154600"/>
      </dsp:txXfrm>
    </dsp:sp>
    <dsp:sp modelId="{B329D368-65C7-424C-8EB8-5B921821E052}">
      <dsp:nvSpPr>
        <dsp:cNvPr id="0" name=""/>
        <dsp:cNvSpPr/>
      </dsp:nvSpPr>
      <dsp:spPr>
        <a:xfrm>
          <a:off x="525780" y="1688319"/>
          <a:ext cx="7360920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My Argument:</a:t>
          </a:r>
          <a:endParaRPr lang="en-US" sz="1900" kern="1200"/>
        </a:p>
      </dsp:txBody>
      <dsp:txXfrm>
        <a:off x="553160" y="1715699"/>
        <a:ext cx="730616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A333-F834-4FAA-8426-BA416A7DEC17}">
      <dsp:nvSpPr>
        <dsp:cNvPr id="0" name=""/>
        <dsp:cNvSpPr/>
      </dsp:nvSpPr>
      <dsp:spPr>
        <a:xfrm>
          <a:off x="-430476" y="8168"/>
          <a:ext cx="10515600" cy="9126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6510A-A79F-4B62-B613-6B2F2ACFE64E}">
      <dsp:nvSpPr>
        <dsp:cNvPr id="0" name=""/>
        <dsp:cNvSpPr/>
      </dsp:nvSpPr>
      <dsp:spPr>
        <a:xfrm>
          <a:off x="-154405" y="213510"/>
          <a:ext cx="501947" cy="501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EE212-3FD2-4C57-ADB6-CEF4FC453DB8}">
      <dsp:nvSpPr>
        <dsp:cNvPr id="0" name=""/>
        <dsp:cNvSpPr/>
      </dsp:nvSpPr>
      <dsp:spPr>
        <a:xfrm>
          <a:off x="623612" y="8168"/>
          <a:ext cx="4732020" cy="91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Primary research</a:t>
          </a:r>
          <a:endParaRPr lang="en-US" sz="2200" kern="1200" dirty="0"/>
        </a:p>
      </dsp:txBody>
      <dsp:txXfrm>
        <a:off x="623612" y="8168"/>
        <a:ext cx="4732020" cy="912631"/>
      </dsp:txXfrm>
    </dsp:sp>
    <dsp:sp modelId="{82544295-8493-43A8-851E-C588EAB2B84F}">
      <dsp:nvSpPr>
        <dsp:cNvPr id="0" name=""/>
        <dsp:cNvSpPr/>
      </dsp:nvSpPr>
      <dsp:spPr>
        <a:xfrm>
          <a:off x="5355632" y="8168"/>
          <a:ext cx="4727428" cy="91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- Friends in university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- Residents of Cinnamon College, students in NUSC</a:t>
          </a:r>
          <a:endParaRPr lang="en-US" sz="1800" kern="1200" dirty="0"/>
        </a:p>
      </dsp:txBody>
      <dsp:txXfrm>
        <a:off x="5355632" y="8168"/>
        <a:ext cx="4727428" cy="912631"/>
      </dsp:txXfrm>
    </dsp:sp>
    <dsp:sp modelId="{BCB408E6-AD8C-4F0F-8FAA-5084C65626A2}">
      <dsp:nvSpPr>
        <dsp:cNvPr id="0" name=""/>
        <dsp:cNvSpPr/>
      </dsp:nvSpPr>
      <dsp:spPr>
        <a:xfrm>
          <a:off x="-430476" y="1148958"/>
          <a:ext cx="10515600" cy="9126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23E80-B731-4E8A-8F3E-9F2DF01D1EEB}">
      <dsp:nvSpPr>
        <dsp:cNvPr id="0" name=""/>
        <dsp:cNvSpPr/>
      </dsp:nvSpPr>
      <dsp:spPr>
        <a:xfrm>
          <a:off x="-154405" y="1354300"/>
          <a:ext cx="501947" cy="501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639AA-FE58-4CF7-AE93-72AFAD223339}">
      <dsp:nvSpPr>
        <dsp:cNvPr id="0" name=""/>
        <dsp:cNvSpPr/>
      </dsp:nvSpPr>
      <dsp:spPr>
        <a:xfrm>
          <a:off x="623612" y="1148958"/>
          <a:ext cx="9459448" cy="91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Using a python script, generate a report</a:t>
          </a:r>
          <a:endParaRPr lang="en-US" sz="2200" kern="1200"/>
        </a:p>
      </dsp:txBody>
      <dsp:txXfrm>
        <a:off x="623612" y="1148958"/>
        <a:ext cx="9459448" cy="912631"/>
      </dsp:txXfrm>
    </dsp:sp>
    <dsp:sp modelId="{A324A4FC-DCB2-4BA5-BD82-9E41B5145608}">
      <dsp:nvSpPr>
        <dsp:cNvPr id="0" name=""/>
        <dsp:cNvSpPr/>
      </dsp:nvSpPr>
      <dsp:spPr>
        <a:xfrm>
          <a:off x="-430476" y="2289747"/>
          <a:ext cx="10515600" cy="9126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657CA-6957-4136-9CED-46B02DF3926A}">
      <dsp:nvSpPr>
        <dsp:cNvPr id="0" name=""/>
        <dsp:cNvSpPr/>
      </dsp:nvSpPr>
      <dsp:spPr>
        <a:xfrm>
          <a:off x="-154405" y="2495090"/>
          <a:ext cx="501947" cy="501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FE754-585A-42A2-BACF-3A8A77AC0277}">
      <dsp:nvSpPr>
        <dsp:cNvPr id="0" name=""/>
        <dsp:cNvSpPr/>
      </dsp:nvSpPr>
      <dsp:spPr>
        <a:xfrm>
          <a:off x="623612" y="2289747"/>
          <a:ext cx="9459448" cy="91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Adopt a facilitative approach to do a reading</a:t>
          </a:r>
          <a:endParaRPr lang="en-US" sz="2200" kern="1200"/>
        </a:p>
      </dsp:txBody>
      <dsp:txXfrm>
        <a:off x="623612" y="2289747"/>
        <a:ext cx="9459448" cy="912631"/>
      </dsp:txXfrm>
    </dsp:sp>
    <dsp:sp modelId="{1ADC537E-F059-4775-AFBF-0095EECCDD74}">
      <dsp:nvSpPr>
        <dsp:cNvPr id="0" name=""/>
        <dsp:cNvSpPr/>
      </dsp:nvSpPr>
      <dsp:spPr>
        <a:xfrm>
          <a:off x="-430476" y="3430537"/>
          <a:ext cx="10515600" cy="9126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D5BC1-03E8-4D38-8A4E-0E9A4E4ACBEB}">
      <dsp:nvSpPr>
        <dsp:cNvPr id="0" name=""/>
        <dsp:cNvSpPr/>
      </dsp:nvSpPr>
      <dsp:spPr>
        <a:xfrm>
          <a:off x="-154405" y="3635879"/>
          <a:ext cx="501947" cy="5019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0E79B-7B4C-475E-9646-B9099F586BF6}">
      <dsp:nvSpPr>
        <dsp:cNvPr id="0" name=""/>
        <dsp:cNvSpPr/>
      </dsp:nvSpPr>
      <dsp:spPr>
        <a:xfrm>
          <a:off x="623612" y="3430537"/>
          <a:ext cx="4732020" cy="91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Type of Survey</a:t>
          </a:r>
          <a:endParaRPr lang="en-US" sz="2200" kern="1200"/>
        </a:p>
      </dsp:txBody>
      <dsp:txXfrm>
        <a:off x="623612" y="3430537"/>
        <a:ext cx="4732020" cy="912631"/>
      </dsp:txXfrm>
    </dsp:sp>
    <dsp:sp modelId="{E2CAA232-8C72-4B51-8C0C-BEA084F81340}">
      <dsp:nvSpPr>
        <dsp:cNvPr id="0" name=""/>
        <dsp:cNvSpPr/>
      </dsp:nvSpPr>
      <dsp:spPr>
        <a:xfrm>
          <a:off x="3852523" y="3438706"/>
          <a:ext cx="6453459" cy="912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7" tIns="96587" rIns="96587" bIns="9658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Quantitative (Rank 1-10 for each of the insights derived)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Qualitative (Elaborate more of how far do you agree/disagree)</a:t>
          </a:r>
          <a:endParaRPr lang="en-US" sz="1800" kern="1200" dirty="0"/>
        </a:p>
      </dsp:txBody>
      <dsp:txXfrm>
        <a:off x="3852523" y="3438706"/>
        <a:ext cx="6453459" cy="9126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0326-DFEC-428E-8B31-4AA417574E36}">
      <dsp:nvSpPr>
        <dsp:cNvPr id="0" name=""/>
        <dsp:cNvSpPr/>
      </dsp:nvSpPr>
      <dsp:spPr>
        <a:xfrm>
          <a:off x="3080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83A57-2FE2-4C41-8FD9-951E3CFF828A}">
      <dsp:nvSpPr>
        <dsp:cNvPr id="0" name=""/>
        <dsp:cNvSpPr/>
      </dsp:nvSpPr>
      <dsp:spPr>
        <a:xfrm>
          <a:off x="247486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Lack of awareness</a:t>
          </a:r>
          <a:endParaRPr lang="en-US" sz="2600" kern="1200"/>
        </a:p>
      </dsp:txBody>
      <dsp:txXfrm>
        <a:off x="288396" y="1441478"/>
        <a:ext cx="2117829" cy="1314957"/>
      </dsp:txXfrm>
    </dsp:sp>
    <dsp:sp modelId="{7C0023A1-C37E-414A-AFF0-1D3EFE80A76B}">
      <dsp:nvSpPr>
        <dsp:cNvPr id="0" name=""/>
        <dsp:cNvSpPr/>
      </dsp:nvSpPr>
      <dsp:spPr>
        <a:xfrm>
          <a:off x="2691541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4DE4B-895D-484F-B3A3-709D1A27333B}">
      <dsp:nvSpPr>
        <dsp:cNvPr id="0" name=""/>
        <dsp:cNvSpPr/>
      </dsp:nvSpPr>
      <dsp:spPr>
        <a:xfrm>
          <a:off x="2935947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Scepticism (eerie girls)</a:t>
          </a:r>
          <a:endParaRPr lang="en-US" sz="2600" kern="1200" dirty="0"/>
        </a:p>
      </dsp:txBody>
      <dsp:txXfrm>
        <a:off x="2976857" y="1441478"/>
        <a:ext cx="2117829" cy="1314957"/>
      </dsp:txXfrm>
    </dsp:sp>
    <dsp:sp modelId="{21FDA50F-7BCE-44D9-ACE7-9EE446A8CBD2}">
      <dsp:nvSpPr>
        <dsp:cNvPr id="0" name=""/>
        <dsp:cNvSpPr/>
      </dsp:nvSpPr>
      <dsp:spPr>
        <a:xfrm>
          <a:off x="5380002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0137A-6EDE-41D1-90D6-BE121B6CA89A}">
      <dsp:nvSpPr>
        <dsp:cNvPr id="0" name=""/>
        <dsp:cNvSpPr/>
      </dsp:nvSpPr>
      <dsp:spPr>
        <a:xfrm>
          <a:off x="5624408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Conflict with religious belief</a:t>
          </a:r>
          <a:endParaRPr lang="en-US" sz="2600" kern="1200"/>
        </a:p>
      </dsp:txBody>
      <dsp:txXfrm>
        <a:off x="5665318" y="1441478"/>
        <a:ext cx="2117829" cy="1314957"/>
      </dsp:txXfrm>
    </dsp:sp>
    <dsp:sp modelId="{0BB75BA3-5175-4A76-9039-013C0905F292}">
      <dsp:nvSpPr>
        <dsp:cNvPr id="0" name=""/>
        <dsp:cNvSpPr/>
      </dsp:nvSpPr>
      <dsp:spPr>
        <a:xfrm>
          <a:off x="8068463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D6882-47AD-4569-9620-D8544064B621}">
      <dsp:nvSpPr>
        <dsp:cNvPr id="0" name=""/>
        <dsp:cNvSpPr/>
      </dsp:nvSpPr>
      <dsp:spPr>
        <a:xfrm>
          <a:off x="8312869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/>
            <a:t>Accessibility</a:t>
          </a:r>
          <a:endParaRPr lang="en-US" sz="2600" kern="1200"/>
        </a:p>
      </dsp:txBody>
      <dsp:txXfrm>
        <a:off x="8353779" y="1441478"/>
        <a:ext cx="2117829" cy="13149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C23C3-C74A-403B-AF61-A3DD5D53A72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CDCD1-39A8-496B-9218-47CF904830CF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603C7-4DC3-4881-842F-AA80337627CD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Create awareness using social media as a potential personality test equivalent</a:t>
          </a:r>
          <a:endParaRPr lang="en-US" sz="2300" kern="1200" dirty="0"/>
        </a:p>
      </dsp:txBody>
      <dsp:txXfrm>
        <a:off x="1834517" y="469890"/>
        <a:ext cx="3148942" cy="1335915"/>
      </dsp:txXfrm>
    </dsp:sp>
    <dsp:sp modelId="{D65AECE5-67F1-48B1-8893-4605DD3A2432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7AEE8-31AE-4006-884B-0F47AEEAE5B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E1EE3-F1B3-49B0-B41E-A2BBBC6951D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Doing quantitative survey to show its accuracy</a:t>
          </a:r>
          <a:endParaRPr lang="en-US" sz="2300" kern="1200" dirty="0"/>
        </a:p>
      </dsp:txBody>
      <dsp:txXfrm>
        <a:off x="7154322" y="469890"/>
        <a:ext cx="3148942" cy="1335915"/>
      </dsp:txXfrm>
    </dsp:sp>
    <dsp:sp modelId="{50D04CA1-1301-470F-BD18-EAE012C4245C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3F765-1A64-49C3-8C04-3420311B61AD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E5F77-F28C-4D05-A1BE-7F63001B2A3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Reduce price of getting reading or learning about Numerology</a:t>
          </a:r>
          <a:endParaRPr lang="en-US" sz="2300" kern="1200"/>
        </a:p>
      </dsp:txBody>
      <dsp:txXfrm>
        <a:off x="1834517" y="2545532"/>
        <a:ext cx="3148942" cy="1335915"/>
      </dsp:txXfrm>
    </dsp:sp>
    <dsp:sp modelId="{D9697E48-1D6A-4739-870F-898BBED7CB5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F8C8F-43C0-43C0-8A6B-A9FB41B80363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F29BB-37E3-4583-A4F8-3E85490A0058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Allowing of Skill Future credits for learning about Numerology</a:t>
          </a:r>
          <a:endParaRPr lang="en-US" sz="2300" kern="1200"/>
        </a:p>
      </dsp:txBody>
      <dsp:txXfrm>
        <a:off x="7154322" y="2545532"/>
        <a:ext cx="3148942" cy="1335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3F6EA-862A-4BD9-B688-190F9E441782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Recent experience might mean not being able to extract all relevant insights</a:t>
          </a:r>
          <a:endParaRPr lang="en-US" sz="2300" kern="1200"/>
        </a:p>
      </dsp:txBody>
      <dsp:txXfrm>
        <a:off x="1748064" y="2975"/>
        <a:ext cx="3342605" cy="2005563"/>
      </dsp:txXfrm>
    </dsp:sp>
    <dsp:sp modelId="{A843C480-FD79-46DD-ADE3-18D7406A6373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Absence of master numbers to analyse</a:t>
          </a:r>
          <a:endParaRPr lang="en-US" sz="2300" kern="1200"/>
        </a:p>
      </dsp:txBody>
      <dsp:txXfrm>
        <a:off x="5424930" y="2975"/>
        <a:ext cx="3342605" cy="2005563"/>
      </dsp:txXfrm>
    </dsp:sp>
    <dsp:sp modelId="{B27B7B8E-7A67-4505-B262-06B655A19168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Only limited to youth, could explore the utility among other age groups </a:t>
          </a:r>
          <a:endParaRPr lang="en-US" sz="2300" kern="1200"/>
        </a:p>
      </dsp:txBody>
      <dsp:txXfrm>
        <a:off x="1748064" y="2342799"/>
        <a:ext cx="3342605" cy="2005563"/>
      </dsp:txXfrm>
    </dsp:sp>
    <dsp:sp modelId="{F41D2FF9-21A4-450F-8F30-008BBEC14F1C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Idea of Missing Numbers 3 and 6 to aid governmental efforts to aid individuals with depression and from broken families</a:t>
          </a:r>
          <a:endParaRPr lang="en-US" sz="2300" kern="1200"/>
        </a:p>
      </dsp:txBody>
      <dsp:txXfrm>
        <a:off x="5424930" y="2342799"/>
        <a:ext cx="3342605" cy="20055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40ADA-3207-40FF-9468-6CB4FF78A78F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33B22-099C-4E3A-BBF7-47C41E06FD2A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Doing a proper social science paper of 5k length</a:t>
          </a:r>
          <a:endParaRPr lang="en-US" sz="1600" kern="1200"/>
        </a:p>
      </dsp:txBody>
      <dsp:txXfrm>
        <a:off x="3578350" y="496219"/>
        <a:ext cx="1531337" cy="1531337"/>
      </dsp:txXfrm>
    </dsp:sp>
    <dsp:sp modelId="{CF245418-2667-4376-8AD4-F17873BA2EFF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Formulating my own framework to analyse an issue</a:t>
          </a:r>
          <a:endParaRPr lang="en-US" sz="1600" kern="1200"/>
        </a:p>
      </dsp:txBody>
      <dsp:txXfrm>
        <a:off x="5405912" y="496219"/>
        <a:ext cx="1531337" cy="1531337"/>
      </dsp:txXfrm>
    </dsp:sp>
    <dsp:sp modelId="{CE36984B-67B8-4678-BE04-77CD345119DE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How to give numerology readings effectively while getting to know others</a:t>
          </a:r>
          <a:endParaRPr lang="en-US" sz="1600" kern="1200"/>
        </a:p>
      </dsp:txBody>
      <dsp:txXfrm>
        <a:off x="3578350" y="2323781"/>
        <a:ext cx="1531337" cy="1531337"/>
      </dsp:txXfrm>
    </dsp:sp>
    <dsp:sp modelId="{EAE53D16-ADF9-4B7A-89C0-6D9A97CFB8BF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Doing what I like but incorporating the academic elements of it</a:t>
          </a:r>
          <a:endParaRPr lang="en-US" sz="1600" kern="1200"/>
        </a:p>
      </dsp:txBody>
      <dsp:txXfrm>
        <a:off x="5405912" y="2323781"/>
        <a:ext cx="1531337" cy="153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522C0-82BD-4C8C-8CBD-871F7B6E0E23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C7A08-7FAE-402A-9B91-DB42793111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44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A415-6380-2E97-1AE3-294164E02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E8015-A8A4-F0CE-C111-98321981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811DF-FA9B-FFDF-01FF-766FE7A9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9ED5-3AC7-E0B2-DB48-3FAE8152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5106A-EE3E-9E71-93B8-1B5746FE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715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12FF-FD8C-D99A-4C4A-8ED7D0F0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82901-9A59-0439-E905-8333B9709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6ED40-647D-6AB9-D877-DE3E6FD1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7B050-F40D-74CD-27E0-8C821DDA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44516-B1E3-1198-8D3C-32C0743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253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1116-86C2-D406-7697-68DC435CC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C4A0-F668-C171-372B-7009C912A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835E3-4FFB-3731-0F60-0641ED68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FF1EF-2E51-D9B0-39BC-CF32863F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38E0-AB6C-3EFF-64B9-9F2477A5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9649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F495-3FCC-242E-25A0-57AB906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18F6-56E5-B4CE-5228-CBCC7FD59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F352-0845-B05C-E411-7F8499DC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61E08-B0EB-0833-7EE4-78744B88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D2B2E-C143-BD8C-B12B-7387058A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467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3E19-2AFA-630C-121C-F3476C5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EEE62-5641-7500-55BF-F6BB46C53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7A98-A567-9383-123B-C3409B8D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1BA3-F989-4F70-0A83-AF5A71B3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066D-379F-6A94-A17B-F1CF56BF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76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DE50-CCF0-6045-9851-6A81AEBD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718B-C095-99CD-E601-3D046ED11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1CD09-EDD6-0189-47F3-C8B89EFF9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C38AA-4DA8-6F69-757E-4B88751C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11197-CF40-854F-6E12-17C1D3D4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0DF41-A4C3-91E5-CFA8-BED29CEF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252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E153-01E2-AC1F-3118-E4C2A3C8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11C35-F0CA-C392-9827-956A1F635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D6B72-F48B-DBD0-A300-EA5B1C72B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5C96C-FB5E-7E00-BDF3-AB53DA02C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34BB-25FE-05DE-029F-BDD227187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7CCF5-CC24-7058-CBB2-A459780F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87D589-812E-168E-998B-89B581A1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89BC4-6E7B-F68D-A9C8-6060B29B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212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CE65-057B-0C69-E5EF-91B170CC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165C9-AE06-B0D4-0F44-7C7B60E5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9EA19-8399-BF93-82D7-986B115A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1E795-FE72-A1A0-6348-48C65CE0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51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BC38F-20C6-B79C-C26C-F9812E08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D4702-FE7A-9995-2991-118E26DE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FC34-B304-7F7A-BF73-4F5A573D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916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63E-4901-9FE5-96FF-3476691D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1F5F-A468-73C7-7BAC-B95189955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E4440-97E1-595A-7ED6-C7D138FB4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92D27-269D-42D2-5CD0-04F94BC0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C0B3D-5270-718A-D2DD-174A477A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CB927-2629-F8DD-E3CF-E0A6E6FA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360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6765-2AAD-F31B-E548-5A7F3DF4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5E63A-65C2-0937-1B53-720673C03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9181C-7499-E502-3D80-C4B98F329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1E4A-7AB1-C83D-4018-45AE47E2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B57CA-883D-8B24-D580-179C6A86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6118E-C159-ECAB-0473-D485C58A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764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7AEB7-1FE7-703D-3695-C1225AF2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45930-9482-F338-C15F-1EBDC84FC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73532-B7DD-4176-4B74-CBE80B7FD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7C1D-280A-4C6C-B744-8001561537C2}" type="datetimeFigureOut">
              <a:rPr lang="en-SG" smtClean="0"/>
              <a:t>11/4/2023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53124-4AB6-D948-DAA5-743F76DE4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515A8-EA4F-E87E-BA33-C66E4B870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6A4F2-D5EC-445B-B3CA-728A1CA07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55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Daily numerology: What the numbers mean for you today Saturday April 10 |  The Sun">
            <a:extLst>
              <a:ext uri="{FF2B5EF4-FFF2-40B4-BE49-F238E27FC236}">
                <a16:creationId xmlns:a16="http://schemas.microsoft.com/office/drawing/2014/main" id="{B04DFF21-198C-2461-401D-CFEBC88AD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 r="-1" b="729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B2BA1-2859-B2DC-6C11-020A3787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SG" sz="6600" dirty="0">
                <a:solidFill>
                  <a:srgbClr val="FFFFFF"/>
                </a:solidFill>
              </a:rPr>
              <a:t>Numerology ISM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C666-C5F2-43F5-BD28-632EC5E27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2400" b="1" dirty="0"/>
              <a:t>Contextualizing Numerology's Pertinence to Personal Identity Construction in Singapore</a:t>
            </a:r>
          </a:p>
          <a:p>
            <a:r>
              <a:rPr lang="en-SG" dirty="0">
                <a:solidFill>
                  <a:srgbClr val="FFFFFF"/>
                </a:solidFill>
              </a:rPr>
              <a:t>By Ibrahim Sharul</a:t>
            </a:r>
          </a:p>
        </p:txBody>
      </p:sp>
      <p:sp>
        <p:nvSpPr>
          <p:cNvPr id="105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8" descr="Daily numerology: What the numbers mean for you today Saturday March 13 |  The Sun">
            <a:extLst>
              <a:ext uri="{FF2B5EF4-FFF2-40B4-BE49-F238E27FC236}">
                <a16:creationId xmlns:a16="http://schemas.microsoft.com/office/drawing/2014/main" id="{1C50A1FF-FDFF-6718-1340-6E6D869703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AutoShape 2" descr="History of Numerology - Kabbalah, Chaldean, Pythagorean, Chinese..">
            <a:extLst>
              <a:ext uri="{FF2B5EF4-FFF2-40B4-BE49-F238E27FC236}">
                <a16:creationId xmlns:a16="http://schemas.microsoft.com/office/drawing/2014/main" id="{78C27421-D752-A3F9-2A2B-E761E9B4DF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280756" cy="328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243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C262-4FCF-B7A7-1B82-3609F20E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Pertinent Numbers in Numerology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DC7084-239F-89B0-001E-6FC3AE1644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473055"/>
              </p:ext>
            </p:extLst>
          </p:nvPr>
        </p:nvGraphicFramePr>
        <p:xfrm>
          <a:off x="838200" y="1825625"/>
          <a:ext cx="10515600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151065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308868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9862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How it is derived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Life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Our natural talents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From sum of digits in DOB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Destiny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What we are meant to learn in this life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Adding digits in 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3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Personality number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Who we are as a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Day of birth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0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Inner Personality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Our inner soul desire</a:t>
                      </a:r>
                    </a:p>
                    <a:p>
                      <a:r>
                        <a:rPr lang="en-SG" dirty="0"/>
                        <a:t>Our real self we show to our close 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Sum of vowels in 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9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Want to be Perceived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How we wish people perceived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Sum of consonants in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3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Missing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The domains we might find ourselves struggle a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Seeing if any number is missing from our chart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Individual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Descriptions of who we 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The quantity of each number in the chart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79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031FF-7484-B46A-B791-3290A094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250994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 dirty="0">
                <a:solidFill>
                  <a:srgbClr val="FFFFFF"/>
                </a:solidFill>
              </a:rPr>
              <a:t>Numerology is useful in constructing our personal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8442-9405-5404-AF2F-7A3E19E08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Identity</a:t>
            </a:r>
          </a:p>
          <a:p>
            <a:pPr lvl="1"/>
            <a:r>
              <a:rPr lang="en-S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inborn characteristics that define us</a:t>
            </a:r>
          </a:p>
          <a:p>
            <a:pPr lvl="2"/>
            <a:r>
              <a:rPr lang="en-SG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Masculinity</a:t>
            </a:r>
          </a:p>
          <a:p>
            <a:pPr lvl="2"/>
            <a:r>
              <a:rPr lang="en-SG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risk-taking propensity</a:t>
            </a:r>
          </a:p>
          <a:p>
            <a:pPr lvl="2"/>
            <a:r>
              <a:rPr lang="en-SG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tendency to feel spirits</a:t>
            </a:r>
          </a:p>
          <a:p>
            <a:pPr lvl="2"/>
            <a:r>
              <a:rPr lang="en-SG" sz="24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Natural t</a:t>
            </a:r>
            <a:r>
              <a:rPr lang="en-SG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alents</a:t>
            </a:r>
          </a:p>
          <a:p>
            <a:pPr lvl="2"/>
            <a:r>
              <a:rPr lang="en-SG" sz="24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SG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alues and </a:t>
            </a:r>
            <a:r>
              <a:rPr lang="en-SG" sz="24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SG" sz="24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haracteristics we find important</a:t>
            </a:r>
            <a:endParaRPr lang="en-SG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S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events that occur in their life</a:t>
            </a:r>
          </a:p>
          <a:p>
            <a:pPr lvl="2"/>
            <a:r>
              <a:rPr lang="en-SG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Struggles we face</a:t>
            </a:r>
          </a:p>
          <a:p>
            <a:pPr lvl="2"/>
            <a:r>
              <a:rPr lang="en-SG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situations we find ourselves in/gravitate towards due to the lessons we need to learn</a:t>
            </a:r>
          </a:p>
          <a:p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3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Magnifying glass showing decling performance">
            <a:extLst>
              <a:ext uri="{FF2B5EF4-FFF2-40B4-BE49-F238E27FC236}">
                <a16:creationId xmlns:a16="http://schemas.microsoft.com/office/drawing/2014/main" id="{83F21D29-C0BF-4725-BD0E-5B258668F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" r="23298" b="76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B8DAF-88E2-A0A9-54CB-A909F3A3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Demo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323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7068B-2308-FB46-D0E4-E1BB9078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 (Life Path)</a:t>
            </a:r>
          </a:p>
        </p:txBody>
      </p:sp>
      <p:pic>
        <p:nvPicPr>
          <p:cNvPr id="2050" name="Picture 2" descr="Forms response chart. Question title: On a scale of 1-10 how far do you agree?&#10;. Number of responses: 22 responses.">
            <a:extLst>
              <a:ext uri="{FF2B5EF4-FFF2-40B4-BE49-F238E27FC236}">
                <a16:creationId xmlns:a16="http://schemas.microsoft.com/office/drawing/2014/main" id="{49A2C003-938A-0522-0DB4-60B7283B2E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928" y="1966293"/>
            <a:ext cx="9776143" cy="464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8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7068B-2308-FB46-D0E4-E1BB9078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75433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 (Destiny Number)</a:t>
            </a:r>
          </a:p>
        </p:txBody>
      </p:sp>
      <p:pic>
        <p:nvPicPr>
          <p:cNvPr id="3076" name="Picture 4" descr="Forms response chart. Question title: On a scale of 1-10 how far do you agree?&#10;. Number of responses: 22 responses.">
            <a:extLst>
              <a:ext uri="{FF2B5EF4-FFF2-40B4-BE49-F238E27FC236}">
                <a16:creationId xmlns:a16="http://schemas.microsoft.com/office/drawing/2014/main" id="{816A91C9-C642-3F92-5883-A44F5EB257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77" y="1825624"/>
            <a:ext cx="9559530" cy="454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72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7068B-2308-FB46-D0E4-E1BB9078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 (Inner Soul Desire)</a:t>
            </a:r>
          </a:p>
        </p:txBody>
      </p:sp>
      <p:pic>
        <p:nvPicPr>
          <p:cNvPr id="4098" name="Picture 2" descr="Forms response chart. Question title: On a scale of 1-10 how far do you agree?&#10;. Number of responses: 22 responses.">
            <a:extLst>
              <a:ext uri="{FF2B5EF4-FFF2-40B4-BE49-F238E27FC236}">
                <a16:creationId xmlns:a16="http://schemas.microsoft.com/office/drawing/2014/main" id="{3490EA36-031D-75B9-3AF3-9C8FA3F259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516" y="1966293"/>
            <a:ext cx="9372966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7068B-2308-FB46-D0E4-E1BB9078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32" y="207554"/>
            <a:ext cx="9267248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 (Want to be perceived as)</a:t>
            </a:r>
          </a:p>
        </p:txBody>
      </p:sp>
      <p:pic>
        <p:nvPicPr>
          <p:cNvPr id="5122" name="Picture 2" descr="Forms response chart. Question title: On a scale of 1-10 how far do you agree?&#10;. Number of responses: 22 responses.">
            <a:extLst>
              <a:ext uri="{FF2B5EF4-FFF2-40B4-BE49-F238E27FC236}">
                <a16:creationId xmlns:a16="http://schemas.microsoft.com/office/drawing/2014/main" id="{2859AC6A-7B87-9326-4315-3399B189C5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516" y="1966293"/>
            <a:ext cx="9372966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40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7068B-2308-FB46-D0E4-E1BB9078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 (Missing Numbers)</a:t>
            </a:r>
          </a:p>
        </p:txBody>
      </p:sp>
      <p:pic>
        <p:nvPicPr>
          <p:cNvPr id="6146" name="Picture 2" descr="Forms response chart. Question title: On a scale of 1-10 how far do you agree?&#10;. Number of responses: 22 responses.">
            <a:extLst>
              <a:ext uri="{FF2B5EF4-FFF2-40B4-BE49-F238E27FC236}">
                <a16:creationId xmlns:a16="http://schemas.microsoft.com/office/drawing/2014/main" id="{45334FE5-3EF0-9B68-237C-A269707886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516" y="1966293"/>
            <a:ext cx="9372966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00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70458-742F-18EF-74AE-AAAED0C3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SG" sz="5400"/>
              <a:t>Some observations</a:t>
            </a:r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42A1C3BA-8F2E-B636-55ED-876BFF2C0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9" r="2692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61552-DC71-58C8-69A7-3B3B4B25E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SG" sz="2200" dirty="0"/>
              <a:t>Indians and Malays have more 9s</a:t>
            </a:r>
          </a:p>
          <a:p>
            <a:r>
              <a:rPr lang="en-SG" sz="2200" dirty="0"/>
              <a:t>Indians tend to be more masculine</a:t>
            </a:r>
          </a:p>
          <a:p>
            <a:r>
              <a:rPr lang="en-SG" sz="2200" dirty="0"/>
              <a:t>International students tend to agree less (perhaps due to age) or could be lack of self-awareness</a:t>
            </a:r>
          </a:p>
          <a:p>
            <a:r>
              <a:rPr lang="en-SG" sz="2200" dirty="0"/>
              <a:t>Numerology gave reassurance for those struggling more than those balanced</a:t>
            </a:r>
          </a:p>
          <a:p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199680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559D0-2D50-0C6C-773B-7ED68758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 Numerology something Singaporeans can appreciate?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56996-DC7D-9327-6071-98B9F193A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761" y="1675227"/>
            <a:ext cx="10400478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832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21F1C8-43B6-A1B4-951C-BB9A8B70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SG" sz="4800">
                <a:solidFill>
                  <a:schemeClr val="bg1"/>
                </a:solidFill>
              </a:rPr>
              <a:t>Contents of Presentation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0C17DE-643E-BEB6-4F22-61D3A8501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257114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65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77F43-0661-E957-1D6F-B12209E4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Some issues faced	</a:t>
            </a: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121BF3-4DF0-B461-92EC-610EB1754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363820"/>
              </p:ext>
            </p:extLst>
          </p:nvPr>
        </p:nvGraphicFramePr>
        <p:xfrm>
          <a:off x="838200" y="2211233"/>
          <a:ext cx="10515600" cy="396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881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302B7-70EB-98BC-B3A3-CDB725B7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SG">
                <a:solidFill>
                  <a:srgbClr val="FFFFFF"/>
                </a:solidFill>
              </a:rPr>
              <a:t>What can be done to increase adoption?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A897F9-C507-0AF6-5588-265C9759D0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84588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510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5040FB-DA05-96AC-27D9-E9B50DBD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31" b="142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1B74C-829A-A2A9-BB46-3C906CCC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Limitation of study/Future research avenues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002BC-2036-6EF5-ED3E-892C24418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094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9698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3BA1-EBB0-6ABF-B8DF-DD97D175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SG" sz="5400"/>
              <a:t>Future trajectory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B1533AA-915A-CFEC-892A-47CEB2436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9" r="23416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5003-D71B-A3DE-CE80-5B68AD89A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SG" sz="2200" dirty="0"/>
              <a:t>Numerology will gain more traction in Singapore and overseas once </a:t>
            </a:r>
          </a:p>
          <a:p>
            <a:pPr lvl="1"/>
            <a:r>
              <a:rPr lang="en-SG" sz="2200" dirty="0"/>
              <a:t>Awareness of its benefits increases </a:t>
            </a:r>
          </a:p>
          <a:p>
            <a:pPr lvl="1"/>
            <a:r>
              <a:rPr lang="en-SG" sz="2200" dirty="0"/>
              <a:t>Marketed properly as a personality test/tool to better understand ourselves</a:t>
            </a:r>
          </a:p>
          <a:p>
            <a:pPr lvl="1"/>
            <a:r>
              <a:rPr lang="en-SG" sz="2200" dirty="0"/>
              <a:t>Accessibility increases through price reduction</a:t>
            </a:r>
          </a:p>
          <a:p>
            <a:pPr lvl="1"/>
            <a:r>
              <a:rPr lang="en-SG" sz="2200" dirty="0"/>
              <a:t>People understand that numerology is a religion-neutral tool</a:t>
            </a:r>
          </a:p>
          <a:p>
            <a:pPr marL="0" indent="0">
              <a:buNone/>
            </a:pPr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1952264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1C4F-90E9-5871-4E5E-39836BBF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Lessons learnt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9B5F39-69CF-9B58-CCF9-F5E62B917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9075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24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3C5E-107A-9FFC-E36E-A261BC18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A3A73-30F6-E749-0AE5-633C27B2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65144-4699-E386-3AFD-CC803A43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SG" sz="4000" dirty="0"/>
              <a:t>Topic: Pythagorean Numerology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F252F-ADA4-8EA8-4DE2-1CC8FBA9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 pseudoscience that is quite accurate and useful but is not widely adopted or accessible in Singapore</a:t>
            </a:r>
          </a:p>
          <a:p>
            <a:r>
              <a:rPr lang="en-US" sz="2000" dirty="0"/>
              <a:t>Awareness is low among those interviewed</a:t>
            </a:r>
          </a:p>
          <a:p>
            <a:r>
              <a:rPr lang="en-US" sz="2000" dirty="0"/>
              <a:t>Scope for usefulness for people to better understand themselves</a:t>
            </a:r>
          </a:p>
          <a:p>
            <a:r>
              <a:rPr lang="en-US" sz="2000" dirty="0"/>
              <a:t>Helped me and my girlfriend make sense of who we are and the struggles we face</a:t>
            </a:r>
          </a:p>
          <a:p>
            <a:r>
              <a:rPr lang="en-US" sz="2000" dirty="0"/>
              <a:t>Inspired by friend to research on this</a:t>
            </a:r>
          </a:p>
          <a:p>
            <a:endParaRPr lang="en-SG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0E50B-203F-C970-205C-7F895ED2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8" r="14385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47468-9786-6FB9-3F33-E8FE5EA70682}"/>
              </a:ext>
            </a:extLst>
          </p:cNvPr>
          <p:cNvSpPr txBox="1"/>
          <p:nvPr/>
        </p:nvSpPr>
        <p:spPr>
          <a:xfrm>
            <a:off x="6949440" y="6058648"/>
            <a:ext cx="321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My Friend Dhameem who inspired me to do this ISM</a:t>
            </a:r>
          </a:p>
        </p:txBody>
      </p:sp>
    </p:spTree>
    <p:extLst>
      <p:ext uri="{BB962C8B-B14F-4D97-AF65-F5344CB8AC3E}">
        <p14:creationId xmlns:p14="http://schemas.microsoft.com/office/powerpoint/2010/main" val="16754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4456A8-74F9-E57D-D150-42FB94CD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SG" sz="4800">
                <a:solidFill>
                  <a:schemeClr val="bg1"/>
                </a:solidFill>
              </a:rPr>
              <a:t>My story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AA6484-4FFD-84B4-8277-364AF8518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67223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260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D8DCC-FC59-72FB-51A2-707A86922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A16C58-E102-DE81-BEB7-41BDF282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Inquiry Question and key argument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72A43B-4CB5-58D2-206B-E39C75B76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8671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5297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A6712-6287-4A52-A4C5-47B6A54F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 of key terms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FF9574-BB68-38E6-F394-E73C268B5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99449"/>
              </p:ext>
            </p:extLst>
          </p:nvPr>
        </p:nvGraphicFramePr>
        <p:xfrm>
          <a:off x="4654296" y="847905"/>
          <a:ext cx="7214617" cy="5140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130">
                  <a:extLst>
                    <a:ext uri="{9D8B030D-6E8A-4147-A177-3AD203B41FA5}">
                      <a16:colId xmlns:a16="http://schemas.microsoft.com/office/drawing/2014/main" val="2648699978"/>
                    </a:ext>
                  </a:extLst>
                </a:gridCol>
                <a:gridCol w="4925487">
                  <a:extLst>
                    <a:ext uri="{9D8B030D-6E8A-4147-A177-3AD203B41FA5}">
                      <a16:colId xmlns:a16="http://schemas.microsoft.com/office/drawing/2014/main" val="4272580066"/>
                    </a:ext>
                  </a:extLst>
                </a:gridCol>
              </a:tblGrid>
              <a:tr h="370377">
                <a:tc>
                  <a:txBody>
                    <a:bodyPr/>
                    <a:lstStyle/>
                    <a:p>
                      <a:r>
                        <a:rPr lang="en-SG" sz="1700" b="0"/>
                        <a:t>Term</a:t>
                      </a:r>
                    </a:p>
                  </a:txBody>
                  <a:tcPr marL="84176" marR="84176" marT="42088" marB="42088"/>
                </a:tc>
                <a:tc>
                  <a:txBody>
                    <a:bodyPr/>
                    <a:lstStyle/>
                    <a:p>
                      <a:r>
                        <a:rPr lang="en-SG" sz="1700" b="0"/>
                        <a:t>Definition</a:t>
                      </a:r>
                    </a:p>
                  </a:txBody>
                  <a:tcPr marL="84176" marR="84176" marT="42088" marB="42088"/>
                </a:tc>
                <a:extLst>
                  <a:ext uri="{0D108BD9-81ED-4DB2-BD59-A6C34878D82A}">
                    <a16:rowId xmlns:a16="http://schemas.microsoft.com/office/drawing/2014/main" val="2174821864"/>
                  </a:ext>
                </a:extLst>
              </a:tr>
              <a:tr h="1127964">
                <a:tc>
                  <a:txBody>
                    <a:bodyPr/>
                    <a:lstStyle/>
                    <a:p>
                      <a:r>
                        <a:rPr lang="en-SG" sz="1700" b="0"/>
                        <a:t>Personal Identity</a:t>
                      </a:r>
                    </a:p>
                  </a:txBody>
                  <a:tcPr marL="84176" marR="84176" marT="42088" marB="42088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Our self-image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What defines us (the characteristics)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Socially constructed from social interactions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Changes over time due to new experiences</a:t>
                      </a:r>
                    </a:p>
                  </a:txBody>
                  <a:tcPr marL="84176" marR="84176" marT="42088" marB="42088"/>
                </a:tc>
                <a:extLst>
                  <a:ext uri="{0D108BD9-81ED-4DB2-BD59-A6C34878D82A}">
                    <a16:rowId xmlns:a16="http://schemas.microsoft.com/office/drawing/2014/main" val="2105155109"/>
                  </a:ext>
                </a:extLst>
              </a:tr>
              <a:tr h="1633022">
                <a:tc>
                  <a:txBody>
                    <a:bodyPr/>
                    <a:lstStyle/>
                    <a:p>
                      <a:r>
                        <a:rPr lang="en-SG" sz="1700" b="0"/>
                        <a:t>Pythagorean Numerology</a:t>
                      </a:r>
                    </a:p>
                  </a:txBody>
                  <a:tcPr marL="84176" marR="84176" marT="42088" marB="42088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Study of numbers which provides insights to ourselves of who we are, our talents and our struggles and lessons to learn in this lifetime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By Pythagoras in 5</a:t>
                      </a:r>
                      <a:r>
                        <a:rPr lang="en-SG" sz="1700" b="0" baseline="30000"/>
                        <a:t>th</a:t>
                      </a:r>
                      <a:r>
                        <a:rPr lang="en-SG" sz="1700" b="0"/>
                        <a:t> Century, using English full name and Date of Birth (DOB)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/>
                        <a:t>Uses single digits 1-9</a:t>
                      </a:r>
                    </a:p>
                  </a:txBody>
                  <a:tcPr marL="84176" marR="84176" marT="42088" marB="42088"/>
                </a:tc>
                <a:extLst>
                  <a:ext uri="{0D108BD9-81ED-4DB2-BD59-A6C34878D82A}">
                    <a16:rowId xmlns:a16="http://schemas.microsoft.com/office/drawing/2014/main" val="2878961207"/>
                  </a:ext>
                </a:extLst>
              </a:tr>
              <a:tr h="1380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700" b="0"/>
                        <a:t>Inborn characteristics</a:t>
                      </a:r>
                    </a:p>
                  </a:txBody>
                  <a:tcPr marL="84176" marR="84176" marT="42088" marB="42088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Masculinity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risk-taking propensity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tendency to feel spirits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Natural talents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 and Characteristics we find important </a:t>
                      </a:r>
                      <a:endParaRPr lang="en-SG" sz="1700" b="0"/>
                    </a:p>
                  </a:txBody>
                  <a:tcPr marL="84176" marR="84176" marT="42088" marB="42088"/>
                </a:tc>
                <a:extLst>
                  <a:ext uri="{0D108BD9-81ED-4DB2-BD59-A6C34878D82A}">
                    <a16:rowId xmlns:a16="http://schemas.microsoft.com/office/drawing/2014/main" val="1991332324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700" b="0"/>
                        <a:t>Life Events</a:t>
                      </a:r>
                    </a:p>
                  </a:txBody>
                  <a:tcPr marL="84176" marR="84176" marT="42088" marB="42088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dirty="0"/>
                        <a:t>The struggles we might 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700" b="0" dirty="0"/>
                        <a:t>Situations we might find ourselves in</a:t>
                      </a:r>
                    </a:p>
                  </a:txBody>
                  <a:tcPr marL="84176" marR="84176" marT="42088" marB="42088"/>
                </a:tc>
                <a:extLst>
                  <a:ext uri="{0D108BD9-81ED-4DB2-BD59-A6C34878D82A}">
                    <a16:rowId xmlns:a16="http://schemas.microsoft.com/office/drawing/2014/main" val="67105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15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12BC-21EF-67BD-B03B-CD0B28BF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Research 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C2974B-DDED-F2F1-5CDD-3584A759C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303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965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B7D2D7-036D-89DF-CB98-EFDE87251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503238"/>
            <a:ext cx="6553200" cy="3074988"/>
          </a:xfrm>
          <a:prstGeom prst="rect">
            <a:avLst/>
          </a:prstGeom>
        </p:spPr>
      </p:pic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61BDEA5-678A-AD99-4707-E7EF9AF25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3651250"/>
            <a:ext cx="6553200" cy="2709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683A50-2D83-9D60-91B3-6C9A1A11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Interviewed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22 students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aged 18-25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654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E68FB9-94AE-C8F8-269B-DB89948D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30" y="3836035"/>
            <a:ext cx="6102521" cy="2783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022BE-FC49-C98A-353B-9BC24A48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97" y="-96755"/>
            <a:ext cx="10515600" cy="1325563"/>
          </a:xfrm>
        </p:spPr>
        <p:txBody>
          <a:bodyPr/>
          <a:lstStyle/>
          <a:p>
            <a:r>
              <a:rPr lang="en-US" dirty="0"/>
              <a:t>Sample 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8C8CDA-388C-F47A-C4DF-9CFC037CE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6656" y="0"/>
            <a:ext cx="5772447" cy="40070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43C60-7603-5683-3FB8-4C5EEAE4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80" y="1075496"/>
            <a:ext cx="6012976" cy="3392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84291-65DD-B88E-9E8F-DAC9D20FA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5" y="4400921"/>
            <a:ext cx="4766940" cy="2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5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910</Words>
  <Application>Microsoft Office PowerPoint</Application>
  <PresentationFormat>Widescreen</PresentationFormat>
  <Paragraphs>136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Numerology ISM Presentation</vt:lpstr>
      <vt:lpstr>Contents of Presentation</vt:lpstr>
      <vt:lpstr>Topic: Pythagorean Numerology</vt:lpstr>
      <vt:lpstr>My story </vt:lpstr>
      <vt:lpstr>Inquiry Question and key argument</vt:lpstr>
      <vt:lpstr>Definition of key terms</vt:lpstr>
      <vt:lpstr>Research Methodology</vt:lpstr>
      <vt:lpstr>Interviewed 22 students aged 18-25 </vt:lpstr>
      <vt:lpstr>Sample Report</vt:lpstr>
      <vt:lpstr>Pertinent Numbers in Numerology</vt:lpstr>
      <vt:lpstr>Numerology is useful in constructing our personal identity</vt:lpstr>
      <vt:lpstr>Demo</vt:lpstr>
      <vt:lpstr>Statistics (Life Path)</vt:lpstr>
      <vt:lpstr>Statistics (Destiny Number)</vt:lpstr>
      <vt:lpstr>Statistics (Inner Soul Desire)</vt:lpstr>
      <vt:lpstr>Statistics (Want to be perceived as)</vt:lpstr>
      <vt:lpstr>Statistics (Missing Numbers)</vt:lpstr>
      <vt:lpstr>Some observations</vt:lpstr>
      <vt:lpstr>Is Numerology something Singaporeans can appreciate?</vt:lpstr>
      <vt:lpstr>Some issues faced </vt:lpstr>
      <vt:lpstr>What can be done to increase adoption?</vt:lpstr>
      <vt:lpstr>Limitation of study/Future research avenues</vt:lpstr>
      <vt:lpstr>Future trajectory</vt:lpstr>
      <vt:lpstr>Lessons learnt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Sharul</dc:creator>
  <cp:lastModifiedBy>Ibrahim Sharul</cp:lastModifiedBy>
  <cp:revision>3</cp:revision>
  <dcterms:created xsi:type="dcterms:W3CDTF">2023-04-09T14:50:14Z</dcterms:created>
  <dcterms:modified xsi:type="dcterms:W3CDTF">2023-04-11T00:39:28Z</dcterms:modified>
</cp:coreProperties>
</file>